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 id="2147483656" r:id="rId2"/>
    <p:sldMasterId id="2147483657" r:id="rId3"/>
  </p:sldMasterIdLst>
  <p:notesMasterIdLst>
    <p:notesMasterId r:id="rId26"/>
  </p:notesMasterIdLst>
  <p:sldIdLst>
    <p:sldId id="256" r:id="rId4"/>
    <p:sldId id="289" r:id="rId5"/>
    <p:sldId id="284" r:id="rId6"/>
    <p:sldId id="263" r:id="rId7"/>
    <p:sldId id="293" r:id="rId8"/>
    <p:sldId id="297" r:id="rId9"/>
    <p:sldId id="302" r:id="rId10"/>
    <p:sldId id="300" r:id="rId11"/>
    <p:sldId id="290" r:id="rId12"/>
    <p:sldId id="296" r:id="rId13"/>
    <p:sldId id="291" r:id="rId14"/>
    <p:sldId id="298" r:id="rId15"/>
    <p:sldId id="292" r:id="rId16"/>
    <p:sldId id="303" r:id="rId17"/>
    <p:sldId id="286" r:id="rId18"/>
    <p:sldId id="304" r:id="rId19"/>
    <p:sldId id="299" r:id="rId20"/>
    <p:sldId id="294" r:id="rId21"/>
    <p:sldId id="285" r:id="rId22"/>
    <p:sldId id="301" r:id="rId23"/>
    <p:sldId id="282" r:id="rId24"/>
    <p:sldId id="295" r:id="rId25"/>
  </p:sldIdLst>
  <p:sldSz cx="9144000" cy="6858000" type="screen4x3"/>
  <p:notesSz cx="6797675" cy="9928225"/>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5" d="100"/>
          <a:sy n="105" d="100"/>
        </p:scale>
        <p:origin x="-144" y="-2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8C09F3-A55B-4E6C-8299-664B4FA5F6F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D9DF0781-6C12-4406-A7C7-63B747CD527E}">
      <dgm:prSet phldrT="[Text]"/>
      <dgm:spPr/>
      <dgm:t>
        <a:bodyPr/>
        <a:lstStyle/>
        <a:p>
          <a:r>
            <a:rPr lang="en-GB" dirty="0"/>
            <a:t>Drivers</a:t>
          </a:r>
        </a:p>
      </dgm:t>
    </dgm:pt>
    <dgm:pt modelId="{0D9AF968-7F9F-4619-8911-98BEEA5857A4}" type="parTrans" cxnId="{965983BF-994E-4022-AE39-CF69D9282E7A}">
      <dgm:prSet/>
      <dgm:spPr/>
      <dgm:t>
        <a:bodyPr/>
        <a:lstStyle/>
        <a:p>
          <a:endParaRPr lang="en-GB"/>
        </a:p>
      </dgm:t>
    </dgm:pt>
    <dgm:pt modelId="{0DEB3FEB-DEC8-4FE7-ADA6-BF484E69DB52}" type="sibTrans" cxnId="{965983BF-994E-4022-AE39-CF69D9282E7A}">
      <dgm:prSet/>
      <dgm:spPr/>
      <dgm:t>
        <a:bodyPr/>
        <a:lstStyle/>
        <a:p>
          <a:endParaRPr lang="en-GB"/>
        </a:p>
      </dgm:t>
    </dgm:pt>
    <dgm:pt modelId="{7E4E33C0-1837-4326-BA54-E0E1051505BC}">
      <dgm:prSet phldrT="[Text]"/>
      <dgm:spPr/>
      <dgm:t>
        <a:bodyPr/>
        <a:lstStyle/>
        <a:p>
          <a:r>
            <a:rPr lang="en-GB" dirty="0"/>
            <a:t>Site employees</a:t>
          </a:r>
        </a:p>
      </dgm:t>
    </dgm:pt>
    <dgm:pt modelId="{AA42C8C5-FE5E-4AA3-8B05-F5398BDD9261}" type="parTrans" cxnId="{D56D2385-B376-452B-8448-414AA71E77FF}">
      <dgm:prSet/>
      <dgm:spPr/>
      <dgm:t>
        <a:bodyPr/>
        <a:lstStyle/>
        <a:p>
          <a:endParaRPr lang="en-GB"/>
        </a:p>
      </dgm:t>
    </dgm:pt>
    <dgm:pt modelId="{42BB3FA7-E79B-4ECE-A67E-52ECB158805E}" type="sibTrans" cxnId="{D56D2385-B376-452B-8448-414AA71E77FF}">
      <dgm:prSet/>
      <dgm:spPr/>
      <dgm:t>
        <a:bodyPr/>
        <a:lstStyle/>
        <a:p>
          <a:endParaRPr lang="en-GB"/>
        </a:p>
      </dgm:t>
    </dgm:pt>
    <dgm:pt modelId="{8C6EA1DC-D504-45CC-88B0-7A474D5C97DE}">
      <dgm:prSet phldrT="[Text]"/>
      <dgm:spPr/>
      <dgm:t>
        <a:bodyPr/>
        <a:lstStyle/>
        <a:p>
          <a:r>
            <a:rPr lang="en-GB" dirty="0"/>
            <a:t>Vehicle Maintenance Staff</a:t>
          </a:r>
        </a:p>
      </dgm:t>
    </dgm:pt>
    <dgm:pt modelId="{2DBC8B4E-E693-40BD-BF82-C2DA4E03BC71}" type="parTrans" cxnId="{09169FF2-13A5-433D-875D-4B2C0547D0EC}">
      <dgm:prSet/>
      <dgm:spPr/>
      <dgm:t>
        <a:bodyPr/>
        <a:lstStyle/>
        <a:p>
          <a:endParaRPr lang="en-GB"/>
        </a:p>
      </dgm:t>
    </dgm:pt>
    <dgm:pt modelId="{B2AD69B5-57CD-4806-A009-FFC9A5145D0E}" type="sibTrans" cxnId="{09169FF2-13A5-433D-875D-4B2C0547D0EC}">
      <dgm:prSet/>
      <dgm:spPr/>
      <dgm:t>
        <a:bodyPr/>
        <a:lstStyle/>
        <a:p>
          <a:endParaRPr lang="en-GB"/>
        </a:p>
      </dgm:t>
    </dgm:pt>
    <dgm:pt modelId="{2C206205-FA6C-4250-B018-09704BCE6C6D}">
      <dgm:prSet/>
      <dgm:spPr/>
      <dgm:t>
        <a:bodyPr/>
        <a:lstStyle/>
        <a:p>
          <a:r>
            <a:rPr lang="en-GB" dirty="0"/>
            <a:t>Pedestrians</a:t>
          </a:r>
        </a:p>
      </dgm:t>
    </dgm:pt>
    <dgm:pt modelId="{5FBAB1F4-953F-42C2-B219-FF4CB0B4751F}" type="parTrans" cxnId="{8BFC90CF-FEDE-4099-95E6-82640314C29C}">
      <dgm:prSet/>
      <dgm:spPr/>
      <dgm:t>
        <a:bodyPr/>
        <a:lstStyle/>
        <a:p>
          <a:endParaRPr lang="en-GB"/>
        </a:p>
      </dgm:t>
    </dgm:pt>
    <dgm:pt modelId="{DB3A7308-861C-4199-8AF6-5D9DDC210C85}" type="sibTrans" cxnId="{8BFC90CF-FEDE-4099-95E6-82640314C29C}">
      <dgm:prSet/>
      <dgm:spPr/>
      <dgm:t>
        <a:bodyPr/>
        <a:lstStyle/>
        <a:p>
          <a:endParaRPr lang="en-GB"/>
        </a:p>
      </dgm:t>
    </dgm:pt>
    <dgm:pt modelId="{91DF2EC2-505B-4801-B2C0-9125CAFEAAA8}">
      <dgm:prSet/>
      <dgm:spPr/>
      <dgm:t>
        <a:bodyPr/>
        <a:lstStyle/>
        <a:p>
          <a:r>
            <a:rPr lang="en-GB" dirty="0"/>
            <a:t>Other road users</a:t>
          </a:r>
        </a:p>
      </dgm:t>
    </dgm:pt>
    <dgm:pt modelId="{9E394270-B25F-43AF-8F73-844B85002699}" type="parTrans" cxnId="{4D986E3D-1B51-410A-B1FC-E6BE71C45A95}">
      <dgm:prSet/>
      <dgm:spPr/>
      <dgm:t>
        <a:bodyPr/>
        <a:lstStyle/>
        <a:p>
          <a:endParaRPr lang="en-GB"/>
        </a:p>
      </dgm:t>
    </dgm:pt>
    <dgm:pt modelId="{E3DBA886-EEF8-42BE-9C26-427D41A548D1}" type="sibTrans" cxnId="{4D986E3D-1B51-410A-B1FC-E6BE71C45A95}">
      <dgm:prSet/>
      <dgm:spPr/>
      <dgm:t>
        <a:bodyPr/>
        <a:lstStyle/>
        <a:p>
          <a:endParaRPr lang="en-GB"/>
        </a:p>
      </dgm:t>
    </dgm:pt>
    <dgm:pt modelId="{9E103CEF-FFE0-42C3-8919-72D6D77E068C}" type="pres">
      <dgm:prSet presAssocID="{8E8C09F3-A55B-4E6C-8299-664B4FA5F6F5}" presName="linear" presStyleCnt="0">
        <dgm:presLayoutVars>
          <dgm:dir/>
          <dgm:animLvl val="lvl"/>
          <dgm:resizeHandles val="exact"/>
        </dgm:presLayoutVars>
      </dgm:prSet>
      <dgm:spPr/>
      <dgm:t>
        <a:bodyPr/>
        <a:lstStyle/>
        <a:p>
          <a:endParaRPr lang="en-GB"/>
        </a:p>
      </dgm:t>
    </dgm:pt>
    <dgm:pt modelId="{2AFD904D-BD9F-4D93-8321-9165119F6EEB}" type="pres">
      <dgm:prSet presAssocID="{D9DF0781-6C12-4406-A7C7-63B747CD527E}" presName="parentLin" presStyleCnt="0"/>
      <dgm:spPr/>
    </dgm:pt>
    <dgm:pt modelId="{A89E9B60-6862-40C4-BC20-A5F5C7548975}" type="pres">
      <dgm:prSet presAssocID="{D9DF0781-6C12-4406-A7C7-63B747CD527E}" presName="parentLeftMargin" presStyleLbl="node1" presStyleIdx="0" presStyleCnt="5"/>
      <dgm:spPr/>
      <dgm:t>
        <a:bodyPr/>
        <a:lstStyle/>
        <a:p>
          <a:endParaRPr lang="en-GB"/>
        </a:p>
      </dgm:t>
    </dgm:pt>
    <dgm:pt modelId="{B5DB0E5E-FA9A-49EB-9666-5E65C66F4506}" type="pres">
      <dgm:prSet presAssocID="{D9DF0781-6C12-4406-A7C7-63B747CD527E}" presName="parentText" presStyleLbl="node1" presStyleIdx="0" presStyleCnt="5">
        <dgm:presLayoutVars>
          <dgm:chMax val="0"/>
          <dgm:bulletEnabled val="1"/>
        </dgm:presLayoutVars>
      </dgm:prSet>
      <dgm:spPr/>
      <dgm:t>
        <a:bodyPr/>
        <a:lstStyle/>
        <a:p>
          <a:endParaRPr lang="en-GB"/>
        </a:p>
      </dgm:t>
    </dgm:pt>
    <dgm:pt modelId="{63D02AA3-5166-4B82-BC31-8B4DA686FAB2}" type="pres">
      <dgm:prSet presAssocID="{D9DF0781-6C12-4406-A7C7-63B747CD527E}" presName="negativeSpace" presStyleCnt="0"/>
      <dgm:spPr/>
    </dgm:pt>
    <dgm:pt modelId="{395DDAB8-1375-408E-B230-3F1C62F77344}" type="pres">
      <dgm:prSet presAssocID="{D9DF0781-6C12-4406-A7C7-63B747CD527E}" presName="childText" presStyleLbl="conFgAcc1" presStyleIdx="0" presStyleCnt="5">
        <dgm:presLayoutVars>
          <dgm:bulletEnabled val="1"/>
        </dgm:presLayoutVars>
      </dgm:prSet>
      <dgm:spPr/>
    </dgm:pt>
    <dgm:pt modelId="{35194B8F-3D71-40C8-A7FE-210EBCEB3B11}" type="pres">
      <dgm:prSet presAssocID="{0DEB3FEB-DEC8-4FE7-ADA6-BF484E69DB52}" presName="spaceBetweenRectangles" presStyleCnt="0"/>
      <dgm:spPr/>
    </dgm:pt>
    <dgm:pt modelId="{342DC61E-C3DC-4424-8F18-16B932921B45}" type="pres">
      <dgm:prSet presAssocID="{91DF2EC2-505B-4801-B2C0-9125CAFEAAA8}" presName="parentLin" presStyleCnt="0"/>
      <dgm:spPr/>
    </dgm:pt>
    <dgm:pt modelId="{62FED69E-23B9-462B-81B9-9D70ED3E3742}" type="pres">
      <dgm:prSet presAssocID="{91DF2EC2-505B-4801-B2C0-9125CAFEAAA8}" presName="parentLeftMargin" presStyleLbl="node1" presStyleIdx="0" presStyleCnt="5"/>
      <dgm:spPr/>
      <dgm:t>
        <a:bodyPr/>
        <a:lstStyle/>
        <a:p>
          <a:endParaRPr lang="en-GB"/>
        </a:p>
      </dgm:t>
    </dgm:pt>
    <dgm:pt modelId="{783025CE-D4FA-4CBF-ADB4-AD1DB932BDD6}" type="pres">
      <dgm:prSet presAssocID="{91DF2EC2-505B-4801-B2C0-9125CAFEAAA8}" presName="parentText" presStyleLbl="node1" presStyleIdx="1" presStyleCnt="5">
        <dgm:presLayoutVars>
          <dgm:chMax val="0"/>
          <dgm:bulletEnabled val="1"/>
        </dgm:presLayoutVars>
      </dgm:prSet>
      <dgm:spPr/>
      <dgm:t>
        <a:bodyPr/>
        <a:lstStyle/>
        <a:p>
          <a:endParaRPr lang="en-GB"/>
        </a:p>
      </dgm:t>
    </dgm:pt>
    <dgm:pt modelId="{2ECA9342-1ADA-4867-8967-CED6346C398B}" type="pres">
      <dgm:prSet presAssocID="{91DF2EC2-505B-4801-B2C0-9125CAFEAAA8}" presName="negativeSpace" presStyleCnt="0"/>
      <dgm:spPr/>
    </dgm:pt>
    <dgm:pt modelId="{AA32418B-705E-4EB8-A7C9-1750B5401A2A}" type="pres">
      <dgm:prSet presAssocID="{91DF2EC2-505B-4801-B2C0-9125CAFEAAA8}" presName="childText" presStyleLbl="conFgAcc1" presStyleIdx="1" presStyleCnt="5">
        <dgm:presLayoutVars>
          <dgm:bulletEnabled val="1"/>
        </dgm:presLayoutVars>
      </dgm:prSet>
      <dgm:spPr/>
    </dgm:pt>
    <dgm:pt modelId="{9E9C0873-E231-4B40-8C01-61AAA2D2F81C}" type="pres">
      <dgm:prSet presAssocID="{E3DBA886-EEF8-42BE-9C26-427D41A548D1}" presName="spaceBetweenRectangles" presStyleCnt="0"/>
      <dgm:spPr/>
    </dgm:pt>
    <dgm:pt modelId="{CC7EFFFF-1C24-427E-BD06-1317A0DE73A0}" type="pres">
      <dgm:prSet presAssocID="{2C206205-FA6C-4250-B018-09704BCE6C6D}" presName="parentLin" presStyleCnt="0"/>
      <dgm:spPr/>
    </dgm:pt>
    <dgm:pt modelId="{9D59E7A4-4323-4128-A175-DB500037E282}" type="pres">
      <dgm:prSet presAssocID="{2C206205-FA6C-4250-B018-09704BCE6C6D}" presName="parentLeftMargin" presStyleLbl="node1" presStyleIdx="1" presStyleCnt="5"/>
      <dgm:spPr/>
      <dgm:t>
        <a:bodyPr/>
        <a:lstStyle/>
        <a:p>
          <a:endParaRPr lang="en-GB"/>
        </a:p>
      </dgm:t>
    </dgm:pt>
    <dgm:pt modelId="{72FA1E46-5886-4BB8-ACE0-B2494C4D0DB2}" type="pres">
      <dgm:prSet presAssocID="{2C206205-FA6C-4250-B018-09704BCE6C6D}" presName="parentText" presStyleLbl="node1" presStyleIdx="2" presStyleCnt="5">
        <dgm:presLayoutVars>
          <dgm:chMax val="0"/>
          <dgm:bulletEnabled val="1"/>
        </dgm:presLayoutVars>
      </dgm:prSet>
      <dgm:spPr/>
      <dgm:t>
        <a:bodyPr/>
        <a:lstStyle/>
        <a:p>
          <a:endParaRPr lang="en-GB"/>
        </a:p>
      </dgm:t>
    </dgm:pt>
    <dgm:pt modelId="{455224A3-AAE4-4177-B398-E7F54226085A}" type="pres">
      <dgm:prSet presAssocID="{2C206205-FA6C-4250-B018-09704BCE6C6D}" presName="negativeSpace" presStyleCnt="0"/>
      <dgm:spPr/>
    </dgm:pt>
    <dgm:pt modelId="{8755B36B-DFE7-4C6A-AF73-2802CFAE3AE4}" type="pres">
      <dgm:prSet presAssocID="{2C206205-FA6C-4250-B018-09704BCE6C6D}" presName="childText" presStyleLbl="conFgAcc1" presStyleIdx="2" presStyleCnt="5">
        <dgm:presLayoutVars>
          <dgm:bulletEnabled val="1"/>
        </dgm:presLayoutVars>
      </dgm:prSet>
      <dgm:spPr/>
    </dgm:pt>
    <dgm:pt modelId="{8E160832-45B0-4F15-A52C-3F042DD70F03}" type="pres">
      <dgm:prSet presAssocID="{DB3A7308-861C-4199-8AF6-5D9DDC210C85}" presName="spaceBetweenRectangles" presStyleCnt="0"/>
      <dgm:spPr/>
    </dgm:pt>
    <dgm:pt modelId="{EF9BAB0B-2ED1-44A8-A311-FFAD6328C42A}" type="pres">
      <dgm:prSet presAssocID="{7E4E33C0-1837-4326-BA54-E0E1051505BC}" presName="parentLin" presStyleCnt="0"/>
      <dgm:spPr/>
    </dgm:pt>
    <dgm:pt modelId="{33302094-8338-4099-855E-9407D9B0A0E3}" type="pres">
      <dgm:prSet presAssocID="{7E4E33C0-1837-4326-BA54-E0E1051505BC}" presName="parentLeftMargin" presStyleLbl="node1" presStyleIdx="2" presStyleCnt="5"/>
      <dgm:spPr/>
      <dgm:t>
        <a:bodyPr/>
        <a:lstStyle/>
        <a:p>
          <a:endParaRPr lang="en-GB"/>
        </a:p>
      </dgm:t>
    </dgm:pt>
    <dgm:pt modelId="{7B98DA8F-9829-4DB3-8D18-3D4E1BC6D678}" type="pres">
      <dgm:prSet presAssocID="{7E4E33C0-1837-4326-BA54-E0E1051505BC}" presName="parentText" presStyleLbl="node1" presStyleIdx="3" presStyleCnt="5">
        <dgm:presLayoutVars>
          <dgm:chMax val="0"/>
          <dgm:bulletEnabled val="1"/>
        </dgm:presLayoutVars>
      </dgm:prSet>
      <dgm:spPr/>
      <dgm:t>
        <a:bodyPr/>
        <a:lstStyle/>
        <a:p>
          <a:endParaRPr lang="en-GB"/>
        </a:p>
      </dgm:t>
    </dgm:pt>
    <dgm:pt modelId="{0E356F19-8347-4C81-A5BB-00C7D2429A19}" type="pres">
      <dgm:prSet presAssocID="{7E4E33C0-1837-4326-BA54-E0E1051505BC}" presName="negativeSpace" presStyleCnt="0"/>
      <dgm:spPr/>
    </dgm:pt>
    <dgm:pt modelId="{CE3CA39A-72CC-4962-9963-C12DED9D31EF}" type="pres">
      <dgm:prSet presAssocID="{7E4E33C0-1837-4326-BA54-E0E1051505BC}" presName="childText" presStyleLbl="conFgAcc1" presStyleIdx="3" presStyleCnt="5">
        <dgm:presLayoutVars>
          <dgm:bulletEnabled val="1"/>
        </dgm:presLayoutVars>
      </dgm:prSet>
      <dgm:spPr/>
    </dgm:pt>
    <dgm:pt modelId="{D921790F-6588-4B17-A957-2736A5EBF00D}" type="pres">
      <dgm:prSet presAssocID="{42BB3FA7-E79B-4ECE-A67E-52ECB158805E}" presName="spaceBetweenRectangles" presStyleCnt="0"/>
      <dgm:spPr/>
    </dgm:pt>
    <dgm:pt modelId="{6A66DB1C-9A11-4500-94C6-FEC21FE61321}" type="pres">
      <dgm:prSet presAssocID="{8C6EA1DC-D504-45CC-88B0-7A474D5C97DE}" presName="parentLin" presStyleCnt="0"/>
      <dgm:spPr/>
    </dgm:pt>
    <dgm:pt modelId="{22DE719F-557F-40A1-8085-BA02900482B8}" type="pres">
      <dgm:prSet presAssocID="{8C6EA1DC-D504-45CC-88B0-7A474D5C97DE}" presName="parentLeftMargin" presStyleLbl="node1" presStyleIdx="3" presStyleCnt="5"/>
      <dgm:spPr/>
      <dgm:t>
        <a:bodyPr/>
        <a:lstStyle/>
        <a:p>
          <a:endParaRPr lang="en-GB"/>
        </a:p>
      </dgm:t>
    </dgm:pt>
    <dgm:pt modelId="{B0B13493-F89D-4B03-921D-D53015009BA0}" type="pres">
      <dgm:prSet presAssocID="{8C6EA1DC-D504-45CC-88B0-7A474D5C97DE}" presName="parentText" presStyleLbl="node1" presStyleIdx="4" presStyleCnt="5">
        <dgm:presLayoutVars>
          <dgm:chMax val="0"/>
          <dgm:bulletEnabled val="1"/>
        </dgm:presLayoutVars>
      </dgm:prSet>
      <dgm:spPr/>
      <dgm:t>
        <a:bodyPr/>
        <a:lstStyle/>
        <a:p>
          <a:endParaRPr lang="en-GB"/>
        </a:p>
      </dgm:t>
    </dgm:pt>
    <dgm:pt modelId="{3417BFE9-1051-4E14-8959-6AB832B062D7}" type="pres">
      <dgm:prSet presAssocID="{8C6EA1DC-D504-45CC-88B0-7A474D5C97DE}" presName="negativeSpace" presStyleCnt="0"/>
      <dgm:spPr/>
    </dgm:pt>
    <dgm:pt modelId="{2E38A729-7AE9-465B-B17F-275B1F80B9A2}" type="pres">
      <dgm:prSet presAssocID="{8C6EA1DC-D504-45CC-88B0-7A474D5C97DE}" presName="childText" presStyleLbl="conFgAcc1" presStyleIdx="4" presStyleCnt="5">
        <dgm:presLayoutVars>
          <dgm:bulletEnabled val="1"/>
        </dgm:presLayoutVars>
      </dgm:prSet>
      <dgm:spPr/>
    </dgm:pt>
  </dgm:ptLst>
  <dgm:cxnLst>
    <dgm:cxn modelId="{0D969807-21CC-4E15-91D9-A991B49D7287}" type="presOf" srcId="{D9DF0781-6C12-4406-A7C7-63B747CD527E}" destId="{B5DB0E5E-FA9A-49EB-9666-5E65C66F4506}" srcOrd="1" destOrd="0" presId="urn:microsoft.com/office/officeart/2005/8/layout/list1"/>
    <dgm:cxn modelId="{14421FA1-B0BE-4BD5-A279-1FF4CA3A1A89}" type="presOf" srcId="{7E4E33C0-1837-4326-BA54-E0E1051505BC}" destId="{7B98DA8F-9829-4DB3-8D18-3D4E1BC6D678}" srcOrd="1" destOrd="0" presId="urn:microsoft.com/office/officeart/2005/8/layout/list1"/>
    <dgm:cxn modelId="{289D4A4D-07DA-4816-9CA3-D512B511E0C5}" type="presOf" srcId="{8E8C09F3-A55B-4E6C-8299-664B4FA5F6F5}" destId="{9E103CEF-FFE0-42C3-8919-72D6D77E068C}" srcOrd="0" destOrd="0" presId="urn:microsoft.com/office/officeart/2005/8/layout/list1"/>
    <dgm:cxn modelId="{3B02A663-B952-43D8-B1BD-36D33EAF3DCC}" type="presOf" srcId="{91DF2EC2-505B-4801-B2C0-9125CAFEAAA8}" destId="{62FED69E-23B9-462B-81B9-9D70ED3E3742}" srcOrd="0" destOrd="0" presId="urn:microsoft.com/office/officeart/2005/8/layout/list1"/>
    <dgm:cxn modelId="{C3E87EC8-BE3D-4FE8-84B6-ECF944458375}" type="presOf" srcId="{7E4E33C0-1837-4326-BA54-E0E1051505BC}" destId="{33302094-8338-4099-855E-9407D9B0A0E3}" srcOrd="0" destOrd="0" presId="urn:microsoft.com/office/officeart/2005/8/layout/list1"/>
    <dgm:cxn modelId="{82FE2A3E-5941-4EA3-BA18-72DA61BB0319}" type="presOf" srcId="{91DF2EC2-505B-4801-B2C0-9125CAFEAAA8}" destId="{783025CE-D4FA-4CBF-ADB4-AD1DB932BDD6}" srcOrd="1" destOrd="0" presId="urn:microsoft.com/office/officeart/2005/8/layout/list1"/>
    <dgm:cxn modelId="{8BFC90CF-FEDE-4099-95E6-82640314C29C}" srcId="{8E8C09F3-A55B-4E6C-8299-664B4FA5F6F5}" destId="{2C206205-FA6C-4250-B018-09704BCE6C6D}" srcOrd="2" destOrd="0" parTransId="{5FBAB1F4-953F-42C2-B219-FF4CB0B4751F}" sibTransId="{DB3A7308-861C-4199-8AF6-5D9DDC210C85}"/>
    <dgm:cxn modelId="{965983BF-994E-4022-AE39-CF69D9282E7A}" srcId="{8E8C09F3-A55B-4E6C-8299-664B4FA5F6F5}" destId="{D9DF0781-6C12-4406-A7C7-63B747CD527E}" srcOrd="0" destOrd="0" parTransId="{0D9AF968-7F9F-4619-8911-98BEEA5857A4}" sibTransId="{0DEB3FEB-DEC8-4FE7-ADA6-BF484E69DB52}"/>
    <dgm:cxn modelId="{FE408610-8528-4AA2-A740-99C2E859AF04}" type="presOf" srcId="{D9DF0781-6C12-4406-A7C7-63B747CD527E}" destId="{A89E9B60-6862-40C4-BC20-A5F5C7548975}" srcOrd="0" destOrd="0" presId="urn:microsoft.com/office/officeart/2005/8/layout/list1"/>
    <dgm:cxn modelId="{10AC168D-40CF-4F07-BB45-FF16E3618C89}" type="presOf" srcId="{2C206205-FA6C-4250-B018-09704BCE6C6D}" destId="{72FA1E46-5886-4BB8-ACE0-B2494C4D0DB2}" srcOrd="1" destOrd="0" presId="urn:microsoft.com/office/officeart/2005/8/layout/list1"/>
    <dgm:cxn modelId="{D56D2385-B376-452B-8448-414AA71E77FF}" srcId="{8E8C09F3-A55B-4E6C-8299-664B4FA5F6F5}" destId="{7E4E33C0-1837-4326-BA54-E0E1051505BC}" srcOrd="3" destOrd="0" parTransId="{AA42C8C5-FE5E-4AA3-8B05-F5398BDD9261}" sibTransId="{42BB3FA7-E79B-4ECE-A67E-52ECB158805E}"/>
    <dgm:cxn modelId="{AE7611EF-3BA1-4B28-B502-C3CB69F41DA8}" type="presOf" srcId="{8C6EA1DC-D504-45CC-88B0-7A474D5C97DE}" destId="{B0B13493-F89D-4B03-921D-D53015009BA0}" srcOrd="1" destOrd="0" presId="urn:microsoft.com/office/officeart/2005/8/layout/list1"/>
    <dgm:cxn modelId="{4D986E3D-1B51-410A-B1FC-E6BE71C45A95}" srcId="{8E8C09F3-A55B-4E6C-8299-664B4FA5F6F5}" destId="{91DF2EC2-505B-4801-B2C0-9125CAFEAAA8}" srcOrd="1" destOrd="0" parTransId="{9E394270-B25F-43AF-8F73-844B85002699}" sibTransId="{E3DBA886-EEF8-42BE-9C26-427D41A548D1}"/>
    <dgm:cxn modelId="{A47979F5-6377-4B3D-AA2F-7BCF33D65898}" type="presOf" srcId="{8C6EA1DC-D504-45CC-88B0-7A474D5C97DE}" destId="{22DE719F-557F-40A1-8085-BA02900482B8}" srcOrd="0" destOrd="0" presId="urn:microsoft.com/office/officeart/2005/8/layout/list1"/>
    <dgm:cxn modelId="{2811DC60-DD44-4AAB-9E1C-33F5CB7499C7}" type="presOf" srcId="{2C206205-FA6C-4250-B018-09704BCE6C6D}" destId="{9D59E7A4-4323-4128-A175-DB500037E282}" srcOrd="0" destOrd="0" presId="urn:microsoft.com/office/officeart/2005/8/layout/list1"/>
    <dgm:cxn modelId="{09169FF2-13A5-433D-875D-4B2C0547D0EC}" srcId="{8E8C09F3-A55B-4E6C-8299-664B4FA5F6F5}" destId="{8C6EA1DC-D504-45CC-88B0-7A474D5C97DE}" srcOrd="4" destOrd="0" parTransId="{2DBC8B4E-E693-40BD-BF82-C2DA4E03BC71}" sibTransId="{B2AD69B5-57CD-4806-A009-FFC9A5145D0E}"/>
    <dgm:cxn modelId="{D3F8545F-1268-4886-BEA4-454386823EBB}" type="presParOf" srcId="{9E103CEF-FFE0-42C3-8919-72D6D77E068C}" destId="{2AFD904D-BD9F-4D93-8321-9165119F6EEB}" srcOrd="0" destOrd="0" presId="urn:microsoft.com/office/officeart/2005/8/layout/list1"/>
    <dgm:cxn modelId="{9F45C24B-25D5-4789-A0DD-F0190BF1B00B}" type="presParOf" srcId="{2AFD904D-BD9F-4D93-8321-9165119F6EEB}" destId="{A89E9B60-6862-40C4-BC20-A5F5C7548975}" srcOrd="0" destOrd="0" presId="urn:microsoft.com/office/officeart/2005/8/layout/list1"/>
    <dgm:cxn modelId="{1F43C987-3271-404F-8AE9-39E9C6ED9B81}" type="presParOf" srcId="{2AFD904D-BD9F-4D93-8321-9165119F6EEB}" destId="{B5DB0E5E-FA9A-49EB-9666-5E65C66F4506}" srcOrd="1" destOrd="0" presId="urn:microsoft.com/office/officeart/2005/8/layout/list1"/>
    <dgm:cxn modelId="{5E0EDC15-3E72-4F2D-98B1-DA04C2E9B1C0}" type="presParOf" srcId="{9E103CEF-FFE0-42C3-8919-72D6D77E068C}" destId="{63D02AA3-5166-4B82-BC31-8B4DA686FAB2}" srcOrd="1" destOrd="0" presId="urn:microsoft.com/office/officeart/2005/8/layout/list1"/>
    <dgm:cxn modelId="{3B63C96A-DDF2-4CC5-8687-303E038D1DF7}" type="presParOf" srcId="{9E103CEF-FFE0-42C3-8919-72D6D77E068C}" destId="{395DDAB8-1375-408E-B230-3F1C62F77344}" srcOrd="2" destOrd="0" presId="urn:microsoft.com/office/officeart/2005/8/layout/list1"/>
    <dgm:cxn modelId="{43D93564-C37D-4719-AA63-43ADA3D23528}" type="presParOf" srcId="{9E103CEF-FFE0-42C3-8919-72D6D77E068C}" destId="{35194B8F-3D71-40C8-A7FE-210EBCEB3B11}" srcOrd="3" destOrd="0" presId="urn:microsoft.com/office/officeart/2005/8/layout/list1"/>
    <dgm:cxn modelId="{FE6D3733-ACE7-458C-AC3E-51D30B4EFE6F}" type="presParOf" srcId="{9E103CEF-FFE0-42C3-8919-72D6D77E068C}" destId="{342DC61E-C3DC-4424-8F18-16B932921B45}" srcOrd="4" destOrd="0" presId="urn:microsoft.com/office/officeart/2005/8/layout/list1"/>
    <dgm:cxn modelId="{01DD214C-9449-4147-838C-D80CFBFAD118}" type="presParOf" srcId="{342DC61E-C3DC-4424-8F18-16B932921B45}" destId="{62FED69E-23B9-462B-81B9-9D70ED3E3742}" srcOrd="0" destOrd="0" presId="urn:microsoft.com/office/officeart/2005/8/layout/list1"/>
    <dgm:cxn modelId="{D155FF0B-88F8-44D1-8AF0-FE97298483E5}" type="presParOf" srcId="{342DC61E-C3DC-4424-8F18-16B932921B45}" destId="{783025CE-D4FA-4CBF-ADB4-AD1DB932BDD6}" srcOrd="1" destOrd="0" presId="urn:microsoft.com/office/officeart/2005/8/layout/list1"/>
    <dgm:cxn modelId="{88AB346A-A7CC-4463-BF15-8EC9BC7128D8}" type="presParOf" srcId="{9E103CEF-FFE0-42C3-8919-72D6D77E068C}" destId="{2ECA9342-1ADA-4867-8967-CED6346C398B}" srcOrd="5" destOrd="0" presId="urn:microsoft.com/office/officeart/2005/8/layout/list1"/>
    <dgm:cxn modelId="{D214D9A6-062E-41D1-8B9D-5D75EFEB064F}" type="presParOf" srcId="{9E103CEF-FFE0-42C3-8919-72D6D77E068C}" destId="{AA32418B-705E-4EB8-A7C9-1750B5401A2A}" srcOrd="6" destOrd="0" presId="urn:microsoft.com/office/officeart/2005/8/layout/list1"/>
    <dgm:cxn modelId="{AE38F731-D6D8-41BC-BC85-85EE458629DB}" type="presParOf" srcId="{9E103CEF-FFE0-42C3-8919-72D6D77E068C}" destId="{9E9C0873-E231-4B40-8C01-61AAA2D2F81C}" srcOrd="7" destOrd="0" presId="urn:microsoft.com/office/officeart/2005/8/layout/list1"/>
    <dgm:cxn modelId="{D5A6CC31-7278-40CE-A8E5-10835BB41CD2}" type="presParOf" srcId="{9E103CEF-FFE0-42C3-8919-72D6D77E068C}" destId="{CC7EFFFF-1C24-427E-BD06-1317A0DE73A0}" srcOrd="8" destOrd="0" presId="urn:microsoft.com/office/officeart/2005/8/layout/list1"/>
    <dgm:cxn modelId="{F95EBBFE-DDBF-499E-9F64-BD167E3E5A3D}" type="presParOf" srcId="{CC7EFFFF-1C24-427E-BD06-1317A0DE73A0}" destId="{9D59E7A4-4323-4128-A175-DB500037E282}" srcOrd="0" destOrd="0" presId="urn:microsoft.com/office/officeart/2005/8/layout/list1"/>
    <dgm:cxn modelId="{6972268E-FA46-49BB-BDCF-4D5E12B9C6D6}" type="presParOf" srcId="{CC7EFFFF-1C24-427E-BD06-1317A0DE73A0}" destId="{72FA1E46-5886-4BB8-ACE0-B2494C4D0DB2}" srcOrd="1" destOrd="0" presId="urn:microsoft.com/office/officeart/2005/8/layout/list1"/>
    <dgm:cxn modelId="{95DCC0E0-D188-454C-93B5-C5EE549FDAA9}" type="presParOf" srcId="{9E103CEF-FFE0-42C3-8919-72D6D77E068C}" destId="{455224A3-AAE4-4177-B398-E7F54226085A}" srcOrd="9" destOrd="0" presId="urn:microsoft.com/office/officeart/2005/8/layout/list1"/>
    <dgm:cxn modelId="{37265F42-CDB9-4373-B759-BD83C600500C}" type="presParOf" srcId="{9E103CEF-FFE0-42C3-8919-72D6D77E068C}" destId="{8755B36B-DFE7-4C6A-AF73-2802CFAE3AE4}" srcOrd="10" destOrd="0" presId="urn:microsoft.com/office/officeart/2005/8/layout/list1"/>
    <dgm:cxn modelId="{BCF6C219-2E5C-4F29-B5B4-80B8DFB37858}" type="presParOf" srcId="{9E103CEF-FFE0-42C3-8919-72D6D77E068C}" destId="{8E160832-45B0-4F15-A52C-3F042DD70F03}" srcOrd="11" destOrd="0" presId="urn:microsoft.com/office/officeart/2005/8/layout/list1"/>
    <dgm:cxn modelId="{7E7C683F-F803-469F-AE16-B3F6BC6235DC}" type="presParOf" srcId="{9E103CEF-FFE0-42C3-8919-72D6D77E068C}" destId="{EF9BAB0B-2ED1-44A8-A311-FFAD6328C42A}" srcOrd="12" destOrd="0" presId="urn:microsoft.com/office/officeart/2005/8/layout/list1"/>
    <dgm:cxn modelId="{7806401D-F373-4BD5-9278-DB38188706C5}" type="presParOf" srcId="{EF9BAB0B-2ED1-44A8-A311-FFAD6328C42A}" destId="{33302094-8338-4099-855E-9407D9B0A0E3}" srcOrd="0" destOrd="0" presId="urn:microsoft.com/office/officeart/2005/8/layout/list1"/>
    <dgm:cxn modelId="{A8D1B36E-DC90-445A-8A59-54AEA9347DC4}" type="presParOf" srcId="{EF9BAB0B-2ED1-44A8-A311-FFAD6328C42A}" destId="{7B98DA8F-9829-4DB3-8D18-3D4E1BC6D678}" srcOrd="1" destOrd="0" presId="urn:microsoft.com/office/officeart/2005/8/layout/list1"/>
    <dgm:cxn modelId="{4778A0BC-9E46-4E65-8932-4B57A6EC9488}" type="presParOf" srcId="{9E103CEF-FFE0-42C3-8919-72D6D77E068C}" destId="{0E356F19-8347-4C81-A5BB-00C7D2429A19}" srcOrd="13" destOrd="0" presId="urn:microsoft.com/office/officeart/2005/8/layout/list1"/>
    <dgm:cxn modelId="{22C87DF8-3A3D-4606-9380-E3FE0F7BA4D0}" type="presParOf" srcId="{9E103CEF-FFE0-42C3-8919-72D6D77E068C}" destId="{CE3CA39A-72CC-4962-9963-C12DED9D31EF}" srcOrd="14" destOrd="0" presId="urn:microsoft.com/office/officeart/2005/8/layout/list1"/>
    <dgm:cxn modelId="{8F6FBBF5-9C16-4261-A1D0-C384B8F0E122}" type="presParOf" srcId="{9E103CEF-FFE0-42C3-8919-72D6D77E068C}" destId="{D921790F-6588-4B17-A957-2736A5EBF00D}" srcOrd="15" destOrd="0" presId="urn:microsoft.com/office/officeart/2005/8/layout/list1"/>
    <dgm:cxn modelId="{C81D4577-2DA3-4965-911C-AFB6C3285545}" type="presParOf" srcId="{9E103CEF-FFE0-42C3-8919-72D6D77E068C}" destId="{6A66DB1C-9A11-4500-94C6-FEC21FE61321}" srcOrd="16" destOrd="0" presId="urn:microsoft.com/office/officeart/2005/8/layout/list1"/>
    <dgm:cxn modelId="{C510695A-7E97-49E3-A298-8C3BB051C754}" type="presParOf" srcId="{6A66DB1C-9A11-4500-94C6-FEC21FE61321}" destId="{22DE719F-557F-40A1-8085-BA02900482B8}" srcOrd="0" destOrd="0" presId="urn:microsoft.com/office/officeart/2005/8/layout/list1"/>
    <dgm:cxn modelId="{C85A0AFC-6CB8-4846-A3A8-D17D0F275CD0}" type="presParOf" srcId="{6A66DB1C-9A11-4500-94C6-FEC21FE61321}" destId="{B0B13493-F89D-4B03-921D-D53015009BA0}" srcOrd="1" destOrd="0" presId="urn:microsoft.com/office/officeart/2005/8/layout/list1"/>
    <dgm:cxn modelId="{6D70DD53-1094-429E-81D3-B1578FD87A23}" type="presParOf" srcId="{9E103CEF-FFE0-42C3-8919-72D6D77E068C}" destId="{3417BFE9-1051-4E14-8959-6AB832B062D7}" srcOrd="17" destOrd="0" presId="urn:microsoft.com/office/officeart/2005/8/layout/list1"/>
    <dgm:cxn modelId="{2362C31C-A697-4318-9117-209113EE37EC}" type="presParOf" srcId="{9E103CEF-FFE0-42C3-8919-72D6D77E068C}" destId="{2E38A729-7AE9-465B-B17F-275B1F80B9A2}"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DDAB8-1375-408E-B230-3F1C62F77344}">
      <dsp:nvSpPr>
        <dsp:cNvPr id="0" name=""/>
        <dsp:cNvSpPr/>
      </dsp:nvSpPr>
      <dsp:spPr>
        <a:xfrm>
          <a:off x="0" y="305079"/>
          <a:ext cx="609600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DB0E5E-FA9A-49EB-9666-5E65C66F4506}">
      <dsp:nvSpPr>
        <dsp:cNvPr id="0" name=""/>
        <dsp:cNvSpPr/>
      </dsp:nvSpPr>
      <dsp:spPr>
        <a:xfrm>
          <a:off x="304800" y="39399"/>
          <a:ext cx="426720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n-GB" sz="1800" kern="1200" dirty="0"/>
            <a:t>Drivers</a:t>
          </a:r>
        </a:p>
      </dsp:txBody>
      <dsp:txXfrm>
        <a:off x="330739" y="65338"/>
        <a:ext cx="4215322" cy="479482"/>
      </dsp:txXfrm>
    </dsp:sp>
    <dsp:sp modelId="{AA32418B-705E-4EB8-A7C9-1750B5401A2A}">
      <dsp:nvSpPr>
        <dsp:cNvPr id="0" name=""/>
        <dsp:cNvSpPr/>
      </dsp:nvSpPr>
      <dsp:spPr>
        <a:xfrm>
          <a:off x="0" y="1121559"/>
          <a:ext cx="609600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3025CE-D4FA-4CBF-ADB4-AD1DB932BDD6}">
      <dsp:nvSpPr>
        <dsp:cNvPr id="0" name=""/>
        <dsp:cNvSpPr/>
      </dsp:nvSpPr>
      <dsp:spPr>
        <a:xfrm>
          <a:off x="304800" y="855879"/>
          <a:ext cx="426720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n-GB" sz="1800" kern="1200" dirty="0"/>
            <a:t>Other road users</a:t>
          </a:r>
        </a:p>
      </dsp:txBody>
      <dsp:txXfrm>
        <a:off x="330739" y="881818"/>
        <a:ext cx="4215322" cy="479482"/>
      </dsp:txXfrm>
    </dsp:sp>
    <dsp:sp modelId="{8755B36B-DFE7-4C6A-AF73-2802CFAE3AE4}">
      <dsp:nvSpPr>
        <dsp:cNvPr id="0" name=""/>
        <dsp:cNvSpPr/>
      </dsp:nvSpPr>
      <dsp:spPr>
        <a:xfrm>
          <a:off x="0" y="1938039"/>
          <a:ext cx="609600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FA1E46-5886-4BB8-ACE0-B2494C4D0DB2}">
      <dsp:nvSpPr>
        <dsp:cNvPr id="0" name=""/>
        <dsp:cNvSpPr/>
      </dsp:nvSpPr>
      <dsp:spPr>
        <a:xfrm>
          <a:off x="304800" y="1672359"/>
          <a:ext cx="426720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n-GB" sz="1800" kern="1200" dirty="0"/>
            <a:t>Pedestrians</a:t>
          </a:r>
        </a:p>
      </dsp:txBody>
      <dsp:txXfrm>
        <a:off x="330739" y="1698298"/>
        <a:ext cx="4215322" cy="479482"/>
      </dsp:txXfrm>
    </dsp:sp>
    <dsp:sp modelId="{CE3CA39A-72CC-4962-9963-C12DED9D31EF}">
      <dsp:nvSpPr>
        <dsp:cNvPr id="0" name=""/>
        <dsp:cNvSpPr/>
      </dsp:nvSpPr>
      <dsp:spPr>
        <a:xfrm>
          <a:off x="0" y="2754520"/>
          <a:ext cx="609600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98DA8F-9829-4DB3-8D18-3D4E1BC6D678}">
      <dsp:nvSpPr>
        <dsp:cNvPr id="0" name=""/>
        <dsp:cNvSpPr/>
      </dsp:nvSpPr>
      <dsp:spPr>
        <a:xfrm>
          <a:off x="304800" y="2488840"/>
          <a:ext cx="426720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n-GB" sz="1800" kern="1200" dirty="0"/>
            <a:t>Site employees</a:t>
          </a:r>
        </a:p>
      </dsp:txBody>
      <dsp:txXfrm>
        <a:off x="330739" y="2514779"/>
        <a:ext cx="4215322" cy="479482"/>
      </dsp:txXfrm>
    </dsp:sp>
    <dsp:sp modelId="{2E38A729-7AE9-465B-B17F-275B1F80B9A2}">
      <dsp:nvSpPr>
        <dsp:cNvPr id="0" name=""/>
        <dsp:cNvSpPr/>
      </dsp:nvSpPr>
      <dsp:spPr>
        <a:xfrm>
          <a:off x="0" y="3571000"/>
          <a:ext cx="609600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B13493-F89D-4B03-921D-D53015009BA0}">
      <dsp:nvSpPr>
        <dsp:cNvPr id="0" name=""/>
        <dsp:cNvSpPr/>
      </dsp:nvSpPr>
      <dsp:spPr>
        <a:xfrm>
          <a:off x="304800" y="3305320"/>
          <a:ext cx="426720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n-GB" sz="1800" kern="1200" dirty="0"/>
            <a:t>Vehicle Maintenance Staff</a:t>
          </a:r>
        </a:p>
      </dsp:txBody>
      <dsp:txXfrm>
        <a:off x="330739" y="3331259"/>
        <a:ext cx="4215322"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0"/>
            <a:ext cx="2945658" cy="49641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50442" y="0"/>
            <a:ext cx="2945658" cy="496411"/>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None/>
              <a:defRPr sz="12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79768" y="4715907"/>
            <a:ext cx="5438139" cy="4467701"/>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7" name="Shape 7"/>
          <p:cNvSpPr txBox="1">
            <a:spLocks noGrp="1"/>
          </p:cNvSpPr>
          <p:nvPr>
            <p:ph type="ftr" idx="11"/>
          </p:nvPr>
        </p:nvSpPr>
        <p:spPr>
          <a:xfrm>
            <a:off x="1" y="9430089"/>
            <a:ext cx="2945658" cy="496411"/>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50442" y="9430089"/>
            <a:ext cx="2945658" cy="496411"/>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75850080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679768" y="4715907"/>
            <a:ext cx="5438139" cy="4467701"/>
          </a:xfrm>
          <a:prstGeom prst="rect">
            <a:avLst/>
          </a:prstGeom>
        </p:spPr>
        <p:txBody>
          <a:bodyPr lIns="91425" tIns="91425" rIns="91425" bIns="91425" anchor="t" anchorCtr="0">
            <a:noAutofit/>
          </a:bodyPr>
          <a:lstStyle/>
          <a:p>
            <a:pPr lvl="0">
              <a:spcBef>
                <a:spcPts val="0"/>
              </a:spcBef>
              <a:buNone/>
            </a:pPr>
            <a:endParaRPr dirty="0"/>
          </a:p>
        </p:txBody>
      </p:sp>
      <p:sp>
        <p:nvSpPr>
          <p:cNvPr id="61" name="Shape 61"/>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a:spLocks noGrp="1"/>
          </p:cNvSpPr>
          <p:nvPr>
            <p:ph type="body" idx="1"/>
          </p:nvPr>
        </p:nvSpPr>
        <p:spPr>
          <a:xfrm>
            <a:off x="679768" y="4715907"/>
            <a:ext cx="5438139" cy="4467701"/>
          </a:xfrm>
          <a:prstGeom prst="rect">
            <a:avLst/>
          </a:prstGeom>
        </p:spPr>
        <p:txBody>
          <a:bodyPr lIns="91425" tIns="91425" rIns="91425" bIns="91425" anchor="t" anchorCtr="0">
            <a:noAutofit/>
          </a:bodyPr>
          <a:lstStyle/>
          <a:p>
            <a:pPr lvl="0">
              <a:spcBef>
                <a:spcPts val="0"/>
              </a:spcBef>
              <a:buNone/>
            </a:pPr>
            <a:endParaRPr dirty="0"/>
          </a:p>
        </p:txBody>
      </p:sp>
      <p:sp>
        <p:nvSpPr>
          <p:cNvPr id="74" name="Shape 74"/>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a:spLocks noGrp="1"/>
          </p:cNvSpPr>
          <p:nvPr>
            <p:ph type="body" idx="1"/>
          </p:nvPr>
        </p:nvSpPr>
        <p:spPr>
          <a:xfrm>
            <a:off x="679768" y="4715907"/>
            <a:ext cx="5438139" cy="4467701"/>
          </a:xfrm>
          <a:prstGeom prst="rect">
            <a:avLst/>
          </a:prstGeom>
        </p:spPr>
        <p:txBody>
          <a:bodyPr lIns="91425" tIns="91425" rIns="91425" bIns="91425" anchor="t" anchorCtr="0">
            <a:noAutofit/>
          </a:bodyPr>
          <a:lstStyle/>
          <a:p>
            <a:pPr lvl="0">
              <a:spcBef>
                <a:spcPts val="0"/>
              </a:spcBef>
              <a:buNone/>
            </a:pPr>
            <a:endParaRPr dirty="0"/>
          </a:p>
        </p:txBody>
      </p:sp>
      <p:sp>
        <p:nvSpPr>
          <p:cNvPr id="74" name="Shape 74"/>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a:spLocks noGrp="1"/>
          </p:cNvSpPr>
          <p:nvPr>
            <p:ph type="body" idx="1"/>
          </p:nvPr>
        </p:nvSpPr>
        <p:spPr>
          <a:xfrm>
            <a:off x="679768" y="4715907"/>
            <a:ext cx="5438139" cy="4467701"/>
          </a:xfrm>
          <a:prstGeom prst="rect">
            <a:avLst/>
          </a:prstGeom>
        </p:spPr>
        <p:txBody>
          <a:bodyPr lIns="91425" tIns="91425" rIns="91425" bIns="91425" anchor="t" anchorCtr="0">
            <a:noAutofit/>
          </a:bodyPr>
          <a:lstStyle/>
          <a:p>
            <a:pPr lvl="0">
              <a:spcBef>
                <a:spcPts val="0"/>
              </a:spcBef>
              <a:buNone/>
            </a:pPr>
            <a:endParaRPr dirty="0"/>
          </a:p>
        </p:txBody>
      </p:sp>
      <p:sp>
        <p:nvSpPr>
          <p:cNvPr id="74" name="Shape 74"/>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a:spLocks noGrp="1"/>
          </p:cNvSpPr>
          <p:nvPr>
            <p:ph type="body" idx="1"/>
          </p:nvPr>
        </p:nvSpPr>
        <p:spPr>
          <a:xfrm>
            <a:off x="679768" y="4715907"/>
            <a:ext cx="5438139" cy="4467701"/>
          </a:xfrm>
          <a:prstGeom prst="rect">
            <a:avLst/>
          </a:prstGeom>
        </p:spPr>
        <p:txBody>
          <a:bodyPr lIns="91425" tIns="91425" rIns="91425" bIns="91425" anchor="t" anchorCtr="0">
            <a:noAutofit/>
          </a:bodyPr>
          <a:lstStyle/>
          <a:p>
            <a:pPr lvl="0">
              <a:spcBef>
                <a:spcPts val="0"/>
              </a:spcBef>
              <a:buNone/>
            </a:pPr>
            <a:endParaRPr dirty="0"/>
          </a:p>
        </p:txBody>
      </p:sp>
      <p:sp>
        <p:nvSpPr>
          <p:cNvPr id="74" name="Shape 74"/>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a:spLocks noGrp="1"/>
          </p:cNvSpPr>
          <p:nvPr>
            <p:ph type="body" idx="1"/>
          </p:nvPr>
        </p:nvSpPr>
        <p:spPr>
          <a:xfrm>
            <a:off x="679768" y="4715907"/>
            <a:ext cx="5438139" cy="4467701"/>
          </a:xfrm>
          <a:prstGeom prst="rect">
            <a:avLst/>
          </a:prstGeom>
        </p:spPr>
        <p:txBody>
          <a:bodyPr lIns="91425" tIns="91425" rIns="91425" bIns="91425" anchor="t" anchorCtr="0">
            <a:noAutofit/>
          </a:bodyPr>
          <a:lstStyle/>
          <a:p>
            <a:pPr lvl="0">
              <a:spcBef>
                <a:spcPts val="0"/>
              </a:spcBef>
              <a:buNone/>
            </a:pPr>
            <a:endParaRPr dirty="0"/>
          </a:p>
        </p:txBody>
      </p:sp>
      <p:sp>
        <p:nvSpPr>
          <p:cNvPr id="74" name="Shape 74"/>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79768" y="4715907"/>
            <a:ext cx="5438139" cy="4467701"/>
          </a:xfrm>
          <a:prstGeom prst="rect">
            <a:avLst/>
          </a:prstGeom>
        </p:spPr>
        <p:txBody>
          <a:bodyPr lIns="91425" tIns="91425" rIns="91425" bIns="91425" anchor="t" anchorCtr="0">
            <a:noAutofit/>
          </a:bodyPr>
          <a:lstStyle/>
          <a:p>
            <a:pPr lvl="0">
              <a:spcBef>
                <a:spcPts val="0"/>
              </a:spcBef>
              <a:buNone/>
            </a:pPr>
            <a:endParaRPr dirty="0"/>
          </a:p>
        </p:txBody>
      </p:sp>
      <p:sp>
        <p:nvSpPr>
          <p:cNvPr id="97" name="Shape 97"/>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79768" y="4715907"/>
            <a:ext cx="5438139" cy="4467701"/>
          </a:xfrm>
          <a:prstGeom prst="rect">
            <a:avLst/>
          </a:prstGeom>
        </p:spPr>
        <p:txBody>
          <a:bodyPr lIns="91425" tIns="91425" rIns="91425" bIns="91425" anchor="t" anchorCtr="0">
            <a:noAutofit/>
          </a:bodyPr>
          <a:lstStyle/>
          <a:p>
            <a:pPr lvl="0">
              <a:spcBef>
                <a:spcPts val="0"/>
              </a:spcBef>
              <a:buNone/>
            </a:pPr>
            <a:endParaRPr dirty="0"/>
          </a:p>
        </p:txBody>
      </p:sp>
      <p:sp>
        <p:nvSpPr>
          <p:cNvPr id="97" name="Shape 97"/>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79768" y="4715907"/>
            <a:ext cx="5438139" cy="4467701"/>
          </a:xfrm>
          <a:prstGeom prst="rect">
            <a:avLst/>
          </a:prstGeom>
        </p:spPr>
        <p:txBody>
          <a:bodyPr lIns="91425" tIns="91425" rIns="91425" bIns="91425" anchor="t" anchorCtr="0">
            <a:noAutofit/>
          </a:bodyPr>
          <a:lstStyle/>
          <a:p>
            <a:pPr lvl="0">
              <a:spcBef>
                <a:spcPts val="0"/>
              </a:spcBef>
              <a:buNone/>
            </a:pPr>
            <a:endParaRPr dirty="0"/>
          </a:p>
        </p:txBody>
      </p:sp>
      <p:sp>
        <p:nvSpPr>
          <p:cNvPr id="97" name="Shape 97"/>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79768" y="4715907"/>
            <a:ext cx="5438139" cy="4467701"/>
          </a:xfrm>
          <a:prstGeom prst="rect">
            <a:avLst/>
          </a:prstGeom>
        </p:spPr>
        <p:txBody>
          <a:bodyPr lIns="91425" tIns="91425" rIns="91425" bIns="91425" anchor="t" anchorCtr="0">
            <a:noAutofit/>
          </a:bodyPr>
          <a:lstStyle/>
          <a:p>
            <a:pPr lvl="0">
              <a:spcBef>
                <a:spcPts val="0"/>
              </a:spcBef>
              <a:buNone/>
            </a:pPr>
            <a:endParaRPr dirty="0"/>
          </a:p>
        </p:txBody>
      </p:sp>
      <p:sp>
        <p:nvSpPr>
          <p:cNvPr id="97" name="Shape 97"/>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79768" y="4715907"/>
            <a:ext cx="5438139" cy="4467701"/>
          </a:xfrm>
          <a:prstGeom prst="rect">
            <a:avLst/>
          </a:prstGeom>
        </p:spPr>
        <p:txBody>
          <a:bodyPr lIns="91425" tIns="91425" rIns="91425" bIns="91425" anchor="t" anchorCtr="0">
            <a:noAutofit/>
          </a:bodyPr>
          <a:lstStyle/>
          <a:p>
            <a:pPr lvl="0">
              <a:spcBef>
                <a:spcPts val="0"/>
              </a:spcBef>
              <a:buNone/>
            </a:pPr>
            <a:endParaRPr dirty="0"/>
          </a:p>
        </p:txBody>
      </p:sp>
      <p:sp>
        <p:nvSpPr>
          <p:cNvPr id="97" name="Shape 97"/>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txBox="1">
            <a:spLocks noGrp="1"/>
          </p:cNvSpPr>
          <p:nvPr>
            <p:ph type="body" idx="1"/>
          </p:nvPr>
        </p:nvSpPr>
        <p:spPr>
          <a:xfrm>
            <a:off x="679768" y="4715907"/>
            <a:ext cx="5438139" cy="4467701"/>
          </a:xfrm>
          <a:prstGeom prst="rect">
            <a:avLst/>
          </a:prstGeom>
        </p:spPr>
        <p:txBody>
          <a:bodyPr lIns="91425" tIns="91425" rIns="91425" bIns="91425" anchor="t" anchorCtr="0">
            <a:noAutofit/>
          </a:bodyPr>
          <a:lstStyle/>
          <a:p>
            <a:pPr lvl="0">
              <a:spcBef>
                <a:spcPts val="0"/>
              </a:spcBef>
              <a:buNone/>
            </a:pPr>
            <a:endParaRPr dirty="0"/>
          </a:p>
        </p:txBody>
      </p:sp>
      <p:sp>
        <p:nvSpPr>
          <p:cNvPr id="67" name="Shape 67"/>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79768" y="4715907"/>
            <a:ext cx="5438139" cy="4467701"/>
          </a:xfrm>
          <a:prstGeom prst="rect">
            <a:avLst/>
          </a:prstGeom>
        </p:spPr>
        <p:txBody>
          <a:bodyPr lIns="91425" tIns="91425" rIns="91425" bIns="91425" anchor="t" anchorCtr="0">
            <a:noAutofit/>
          </a:bodyPr>
          <a:lstStyle/>
          <a:p>
            <a:pPr lvl="0">
              <a:spcBef>
                <a:spcPts val="0"/>
              </a:spcBef>
              <a:buNone/>
            </a:pPr>
            <a:endParaRPr dirty="0"/>
          </a:p>
        </p:txBody>
      </p:sp>
      <p:sp>
        <p:nvSpPr>
          <p:cNvPr id="97" name="Shape 97"/>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679768" y="4715907"/>
            <a:ext cx="5438139" cy="4467701"/>
          </a:xfrm>
          <a:prstGeom prst="rect">
            <a:avLst/>
          </a:prstGeom>
        </p:spPr>
        <p:txBody>
          <a:bodyPr lIns="91425" tIns="91425" rIns="91425" bIns="91425" anchor="t" anchorCtr="0">
            <a:noAutofit/>
          </a:bodyPr>
          <a:lstStyle/>
          <a:p>
            <a:pPr lvl="0">
              <a:spcBef>
                <a:spcPts val="0"/>
              </a:spcBef>
              <a:buNone/>
            </a:pPr>
            <a:endParaRPr dirty="0"/>
          </a:p>
        </p:txBody>
      </p:sp>
      <p:sp>
        <p:nvSpPr>
          <p:cNvPr id="301" name="Shape 301"/>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679768" y="4715907"/>
            <a:ext cx="5438139" cy="4467701"/>
          </a:xfrm>
          <a:prstGeom prst="rect">
            <a:avLst/>
          </a:prstGeom>
        </p:spPr>
        <p:txBody>
          <a:bodyPr lIns="91425" tIns="91425" rIns="91425" bIns="91425" anchor="t" anchorCtr="0">
            <a:noAutofit/>
          </a:bodyPr>
          <a:lstStyle/>
          <a:p>
            <a:pPr lvl="0">
              <a:spcBef>
                <a:spcPts val="0"/>
              </a:spcBef>
              <a:buNone/>
            </a:pPr>
            <a:endParaRPr dirty="0"/>
          </a:p>
        </p:txBody>
      </p:sp>
      <p:sp>
        <p:nvSpPr>
          <p:cNvPr id="301" name="Shape 301"/>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a:spLocks noGrp="1"/>
          </p:cNvSpPr>
          <p:nvPr>
            <p:ph type="body" idx="1"/>
          </p:nvPr>
        </p:nvSpPr>
        <p:spPr>
          <a:xfrm>
            <a:off x="679768" y="4715907"/>
            <a:ext cx="5438139" cy="4467701"/>
          </a:xfrm>
          <a:prstGeom prst="rect">
            <a:avLst/>
          </a:prstGeom>
        </p:spPr>
        <p:txBody>
          <a:bodyPr lIns="91425" tIns="91425" rIns="91425" bIns="91425" anchor="t" anchorCtr="0">
            <a:noAutofit/>
          </a:bodyPr>
          <a:lstStyle/>
          <a:p>
            <a:pPr lvl="0">
              <a:spcBef>
                <a:spcPts val="0"/>
              </a:spcBef>
              <a:buNone/>
            </a:pPr>
            <a:endParaRPr dirty="0"/>
          </a:p>
        </p:txBody>
      </p:sp>
      <p:sp>
        <p:nvSpPr>
          <p:cNvPr id="74" name="Shape 74"/>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79768" y="4715907"/>
            <a:ext cx="5438139" cy="4467701"/>
          </a:xfrm>
          <a:prstGeom prst="rect">
            <a:avLst/>
          </a:prstGeom>
        </p:spPr>
        <p:txBody>
          <a:bodyPr lIns="91425" tIns="91425" rIns="91425" bIns="91425" anchor="t" anchorCtr="0">
            <a:noAutofit/>
          </a:bodyPr>
          <a:lstStyle/>
          <a:p>
            <a:pPr lvl="0">
              <a:spcBef>
                <a:spcPts val="0"/>
              </a:spcBef>
              <a:buNone/>
            </a:pPr>
            <a:endParaRPr dirty="0"/>
          </a:p>
        </p:txBody>
      </p:sp>
      <p:sp>
        <p:nvSpPr>
          <p:cNvPr id="114" name="Shape 114"/>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a:spLocks noGrp="1"/>
          </p:cNvSpPr>
          <p:nvPr>
            <p:ph type="body" idx="1"/>
          </p:nvPr>
        </p:nvSpPr>
        <p:spPr>
          <a:xfrm>
            <a:off x="679768" y="4715907"/>
            <a:ext cx="5438139" cy="4467701"/>
          </a:xfrm>
          <a:prstGeom prst="rect">
            <a:avLst/>
          </a:prstGeom>
        </p:spPr>
        <p:txBody>
          <a:bodyPr lIns="91425" tIns="91425" rIns="91425" bIns="91425" anchor="t" anchorCtr="0">
            <a:noAutofit/>
          </a:bodyPr>
          <a:lstStyle/>
          <a:p>
            <a:pPr lvl="0">
              <a:spcBef>
                <a:spcPts val="0"/>
              </a:spcBef>
              <a:buNone/>
            </a:pPr>
            <a:endParaRPr dirty="0"/>
          </a:p>
        </p:txBody>
      </p:sp>
      <p:sp>
        <p:nvSpPr>
          <p:cNvPr id="74" name="Shape 74"/>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a:spLocks noGrp="1"/>
          </p:cNvSpPr>
          <p:nvPr>
            <p:ph type="body" idx="1"/>
          </p:nvPr>
        </p:nvSpPr>
        <p:spPr>
          <a:xfrm>
            <a:off x="679768" y="4715907"/>
            <a:ext cx="5438139" cy="4467701"/>
          </a:xfrm>
          <a:prstGeom prst="rect">
            <a:avLst/>
          </a:prstGeom>
        </p:spPr>
        <p:txBody>
          <a:bodyPr lIns="91425" tIns="91425" rIns="91425" bIns="91425" anchor="t" anchorCtr="0">
            <a:noAutofit/>
          </a:bodyPr>
          <a:lstStyle/>
          <a:p>
            <a:pPr lvl="0">
              <a:spcBef>
                <a:spcPts val="0"/>
              </a:spcBef>
              <a:buNone/>
            </a:pPr>
            <a:endParaRPr dirty="0"/>
          </a:p>
        </p:txBody>
      </p:sp>
      <p:sp>
        <p:nvSpPr>
          <p:cNvPr id="74" name="Shape 74"/>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a:spLocks noGrp="1"/>
          </p:cNvSpPr>
          <p:nvPr>
            <p:ph type="body" idx="1"/>
          </p:nvPr>
        </p:nvSpPr>
        <p:spPr>
          <a:xfrm>
            <a:off x="679768" y="4715907"/>
            <a:ext cx="5438139" cy="4467701"/>
          </a:xfrm>
          <a:prstGeom prst="rect">
            <a:avLst/>
          </a:prstGeom>
        </p:spPr>
        <p:txBody>
          <a:bodyPr lIns="91425" tIns="91425" rIns="91425" bIns="91425" anchor="t" anchorCtr="0">
            <a:noAutofit/>
          </a:bodyPr>
          <a:lstStyle/>
          <a:p>
            <a:pPr lvl="0">
              <a:spcBef>
                <a:spcPts val="0"/>
              </a:spcBef>
              <a:buNone/>
            </a:pPr>
            <a:endParaRPr dirty="0"/>
          </a:p>
        </p:txBody>
      </p:sp>
      <p:sp>
        <p:nvSpPr>
          <p:cNvPr id="74" name="Shape 74"/>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a:spLocks noGrp="1"/>
          </p:cNvSpPr>
          <p:nvPr>
            <p:ph type="body" idx="1"/>
          </p:nvPr>
        </p:nvSpPr>
        <p:spPr>
          <a:xfrm>
            <a:off x="679768" y="4715907"/>
            <a:ext cx="5438139" cy="4467701"/>
          </a:xfrm>
          <a:prstGeom prst="rect">
            <a:avLst/>
          </a:prstGeom>
        </p:spPr>
        <p:txBody>
          <a:bodyPr lIns="91425" tIns="91425" rIns="91425" bIns="91425" anchor="t" anchorCtr="0">
            <a:noAutofit/>
          </a:bodyPr>
          <a:lstStyle/>
          <a:p>
            <a:pPr lvl="0">
              <a:spcBef>
                <a:spcPts val="0"/>
              </a:spcBef>
              <a:buNone/>
            </a:pPr>
            <a:endParaRPr dirty="0"/>
          </a:p>
        </p:txBody>
      </p:sp>
      <p:sp>
        <p:nvSpPr>
          <p:cNvPr id="74" name="Shape 74"/>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a:spLocks noGrp="1"/>
          </p:cNvSpPr>
          <p:nvPr>
            <p:ph type="body" idx="1"/>
          </p:nvPr>
        </p:nvSpPr>
        <p:spPr>
          <a:xfrm>
            <a:off x="679768" y="4715907"/>
            <a:ext cx="5438139" cy="4467701"/>
          </a:xfrm>
          <a:prstGeom prst="rect">
            <a:avLst/>
          </a:prstGeom>
        </p:spPr>
        <p:txBody>
          <a:bodyPr lIns="91425" tIns="91425" rIns="91425" bIns="91425" anchor="t" anchorCtr="0">
            <a:noAutofit/>
          </a:bodyPr>
          <a:lstStyle/>
          <a:p>
            <a:pPr lvl="0">
              <a:spcBef>
                <a:spcPts val="0"/>
              </a:spcBef>
              <a:buNone/>
            </a:pPr>
            <a:endParaRPr dirty="0"/>
          </a:p>
        </p:txBody>
      </p:sp>
      <p:sp>
        <p:nvSpPr>
          <p:cNvPr id="74" name="Shape 74"/>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1569311"/>
            <a:ext cx="77724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3200" b="1" i="0" u="none" strike="noStrike" cap="none">
                <a:solidFill>
                  <a:srgbClr val="7F7F7F"/>
                </a:solidFill>
                <a:latin typeface="Calibri"/>
                <a:ea typeface="Calibri"/>
                <a:cs typeface="Calibri"/>
                <a:sym typeface="Calibri"/>
              </a:defRPr>
            </a:lvl1pPr>
            <a:lvl2pPr marL="0" marR="0" lvl="1" indent="0" algn="l" rtl="0">
              <a:spcBef>
                <a:spcPts val="0"/>
              </a:spcBef>
              <a:spcAft>
                <a:spcPts val="0"/>
              </a:spcAft>
              <a:buNone/>
              <a:defRPr sz="25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25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25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25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subTitle" idx="1"/>
          </p:nvPr>
        </p:nvSpPr>
        <p:spPr>
          <a:xfrm>
            <a:off x="1371600" y="3304303"/>
            <a:ext cx="6400799" cy="1752600"/>
          </a:xfrm>
          <a:prstGeom prst="rect">
            <a:avLst/>
          </a:prstGeom>
          <a:noFill/>
          <a:ln>
            <a:noFill/>
          </a:ln>
        </p:spPr>
        <p:txBody>
          <a:bodyPr lIns="91425" tIns="91425" rIns="91425" bIns="91425" anchor="t" anchorCtr="0"/>
          <a:lstStyle>
            <a:lvl1pPr marL="0" marR="0" lvl="0" indent="0" algn="ctr" rtl="0">
              <a:spcBef>
                <a:spcPts val="320"/>
              </a:spcBef>
              <a:spcAft>
                <a:spcPts val="0"/>
              </a:spcAft>
              <a:buClr>
                <a:srgbClr val="7F7F7F"/>
              </a:buClr>
              <a:buFont typeface="Arial"/>
              <a:buNone/>
              <a:defRPr sz="1600" b="0" i="0" u="none" strike="noStrike" cap="none">
                <a:solidFill>
                  <a:srgbClr val="7F7F7F"/>
                </a:solidFill>
                <a:latin typeface="Calibri"/>
                <a:ea typeface="Calibri"/>
                <a:cs typeface="Calibri"/>
                <a:sym typeface="Calibri"/>
              </a:defRPr>
            </a:lvl1pPr>
            <a:lvl2pPr marL="457200" marR="0" lvl="1" indent="0" algn="ctr" rtl="0">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2pPr>
            <a:lvl3pPr marL="914400" marR="0" lvl="2" indent="0" algn="ctr" rtl="0">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3pPr>
            <a:lvl4pPr marL="1371600" marR="0" lvl="3" indent="0" algn="ctr" rtl="0">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ctr" rtl="0">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2F2F2"/>
              </a:buClr>
              <a:buSzPct val="25000"/>
              <a:buFont typeface="Arial"/>
              <a:buNone/>
            </a:pPr>
            <a:fld id="{00000000-1234-1234-1234-123412341234}" type="slidenum">
              <a:rPr lang="en-US" sz="1000" b="0" i="0" u="none" strike="noStrike" cap="none">
                <a:solidFill>
                  <a:srgbClr val="F2F2F2"/>
                </a:solidFill>
                <a:latin typeface="Arial"/>
                <a:ea typeface="Arial"/>
                <a:cs typeface="Arial"/>
                <a:sym typeface="Arial"/>
              </a:rPr>
              <a:pPr marL="0" marR="0" lvl="0" indent="0" algn="l" rtl="0">
                <a:lnSpc>
                  <a:spcPct val="100000"/>
                </a:lnSpc>
                <a:spcBef>
                  <a:spcPts val="0"/>
                </a:spcBef>
                <a:spcAft>
                  <a:spcPts val="0"/>
                </a:spcAft>
                <a:buClr>
                  <a:srgbClr val="F2F2F2"/>
                </a:buClr>
                <a:buSzPct val="25000"/>
                <a:buFont typeface="Arial"/>
                <a:buNone/>
              </a:pPr>
              <a:t>‹#›</a:t>
            </a:fld>
            <a:endParaRPr lang="en-US" sz="1000" b="0" i="0" u="none" strike="noStrike" cap="none" dirty="0">
              <a:solidFill>
                <a:srgbClr val="F2F2F2"/>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Blank">
    <p:spTree>
      <p:nvGrpSpPr>
        <p:cNvPr id="1" name="Shape 39"/>
        <p:cNvGrpSpPr/>
        <p:nvPr/>
      </p:nvGrpSpPr>
      <p:grpSpPr>
        <a:xfrm>
          <a:off x="0" y="0"/>
          <a:ext cx="0" cy="0"/>
          <a:chOff x="0" y="0"/>
          <a:chExt cx="0" cy="0"/>
        </a:xfrm>
      </p:grpSpPr>
      <p:sp>
        <p:nvSpPr>
          <p:cNvPr id="40" name="Shape 40"/>
          <p:cNvSpPr txBox="1">
            <a:spLocks noGrp="1"/>
          </p:cNvSpPr>
          <p:nvPr>
            <p:ph type="sldNum" idx="12"/>
          </p:nvPr>
        </p:nvSpPr>
        <p:spPr>
          <a:xfrm>
            <a:off x="160336" y="6481762"/>
            <a:ext cx="2133599"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2F2F2"/>
              </a:buClr>
              <a:buSzPct val="25000"/>
              <a:buFont typeface="Arial"/>
              <a:buNone/>
            </a:pPr>
            <a:fld id="{00000000-1234-1234-1234-123412341234}" type="slidenum">
              <a:rPr lang="en-US" sz="1000" b="0" i="0" u="none">
                <a:solidFill>
                  <a:srgbClr val="F2F2F2"/>
                </a:solidFill>
                <a:latin typeface="Arial"/>
                <a:ea typeface="Arial"/>
                <a:cs typeface="Arial"/>
                <a:sym typeface="Arial"/>
              </a:rPr>
              <a:pPr marL="0" marR="0" lvl="0" indent="0" algn="l" rtl="0">
                <a:lnSpc>
                  <a:spcPct val="100000"/>
                </a:lnSpc>
                <a:spcBef>
                  <a:spcPts val="0"/>
                </a:spcBef>
                <a:spcAft>
                  <a:spcPts val="0"/>
                </a:spcAft>
                <a:buClr>
                  <a:srgbClr val="F2F2F2"/>
                </a:buClr>
                <a:buSzPct val="25000"/>
                <a:buFont typeface="Arial"/>
                <a:buNone/>
              </a:pPr>
              <a:t>‹#›</a:t>
            </a:fld>
            <a:endParaRPr lang="en-US" sz="1000" b="0" i="0" u="none" dirty="0">
              <a:solidFill>
                <a:srgbClr val="F2F2F2"/>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Only">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57200" y="644525"/>
            <a:ext cx="8229600" cy="4667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25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25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25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25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25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sldNum" idx="12"/>
          </p:nvPr>
        </p:nvSpPr>
        <p:spPr>
          <a:xfrm>
            <a:off x="160336" y="6481762"/>
            <a:ext cx="2133599"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2F2F2"/>
              </a:buClr>
              <a:buSzPct val="25000"/>
              <a:buFont typeface="Arial"/>
              <a:buNone/>
            </a:pPr>
            <a:fld id="{00000000-1234-1234-1234-123412341234}" type="slidenum">
              <a:rPr lang="en-US" sz="1000" b="0" i="0" u="none">
                <a:solidFill>
                  <a:srgbClr val="F2F2F2"/>
                </a:solidFill>
                <a:latin typeface="Arial"/>
                <a:ea typeface="Arial"/>
                <a:cs typeface="Arial"/>
                <a:sym typeface="Arial"/>
              </a:rPr>
              <a:pPr marL="0" marR="0" lvl="0" indent="0" algn="l" rtl="0">
                <a:lnSpc>
                  <a:spcPct val="100000"/>
                </a:lnSpc>
                <a:spcBef>
                  <a:spcPts val="0"/>
                </a:spcBef>
                <a:spcAft>
                  <a:spcPts val="0"/>
                </a:spcAft>
                <a:buClr>
                  <a:srgbClr val="F2F2F2"/>
                </a:buClr>
                <a:buSzPct val="25000"/>
                <a:buFont typeface="Arial"/>
                <a:buNone/>
              </a:pPr>
              <a:t>‹#›</a:t>
            </a:fld>
            <a:endParaRPr lang="en-US" sz="1000" b="0" i="0" u="none" dirty="0">
              <a:solidFill>
                <a:srgbClr val="F2F2F2"/>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asic">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644525"/>
            <a:ext cx="8229600" cy="4667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25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25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25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25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25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body" idx="1"/>
          </p:nvPr>
        </p:nvSpPr>
        <p:spPr>
          <a:xfrm>
            <a:off x="457200" y="1350962"/>
            <a:ext cx="8229600" cy="4322762"/>
          </a:xfrm>
          <a:prstGeom prst="rect">
            <a:avLst/>
          </a:prstGeom>
          <a:noFill/>
          <a:ln>
            <a:noFill/>
          </a:ln>
        </p:spPr>
        <p:txBody>
          <a:bodyPr lIns="91425" tIns="91425" rIns="91425" bIns="91425" anchor="t" anchorCtr="0"/>
          <a:lstStyle>
            <a:lvl1pPr marL="342900" marR="0" lvl="0" indent="-254000" algn="l" rtl="0">
              <a:spcBef>
                <a:spcPts val="280"/>
              </a:spcBef>
              <a:spcAft>
                <a:spcPts val="0"/>
              </a:spcAft>
              <a:buClr>
                <a:srgbClr val="7F7F7F"/>
              </a:buClr>
              <a:buSzPct val="100000"/>
              <a:buFont typeface="Arial"/>
              <a:buChar char="•"/>
              <a:defRPr sz="1400" b="0" i="0" u="none" strike="noStrike" cap="none">
                <a:solidFill>
                  <a:srgbClr val="7F7F7F"/>
                </a:solidFill>
                <a:latin typeface="Calibri"/>
                <a:ea typeface="Calibri"/>
                <a:cs typeface="Calibri"/>
                <a:sym typeface="Calibri"/>
              </a:defRPr>
            </a:lvl1pPr>
            <a:lvl2pPr marL="742950" marR="0" lvl="1" indent="-196850" algn="l" rtl="0">
              <a:spcBef>
                <a:spcPts val="280"/>
              </a:spcBef>
              <a:spcAft>
                <a:spcPts val="0"/>
              </a:spcAft>
              <a:buClr>
                <a:srgbClr val="7F7F7F"/>
              </a:buClr>
              <a:buSzPct val="100000"/>
              <a:buFont typeface="Arial"/>
              <a:buChar char="–"/>
              <a:defRPr sz="1400" b="0" i="0" u="none" strike="noStrike" cap="none">
                <a:solidFill>
                  <a:srgbClr val="7F7F7F"/>
                </a:solidFill>
                <a:latin typeface="Calibri"/>
                <a:ea typeface="Calibri"/>
                <a:cs typeface="Calibri"/>
                <a:sym typeface="Calibri"/>
              </a:defRPr>
            </a:lvl2pPr>
            <a:lvl3pPr marL="1143000" marR="0" lvl="2" indent="-139700" algn="l" rtl="0">
              <a:spcBef>
                <a:spcPts val="280"/>
              </a:spcBef>
              <a:spcAft>
                <a:spcPts val="0"/>
              </a:spcAft>
              <a:buClr>
                <a:srgbClr val="7F7F7F"/>
              </a:buClr>
              <a:buSzPct val="100000"/>
              <a:buFont typeface="Arial"/>
              <a:buChar char="•"/>
              <a:defRPr sz="1400" b="0" i="0" u="none" strike="noStrike" cap="none">
                <a:solidFill>
                  <a:srgbClr val="7F7F7F"/>
                </a:solidFill>
                <a:latin typeface="Calibri"/>
                <a:ea typeface="Calibri"/>
                <a:cs typeface="Calibri"/>
                <a:sym typeface="Calibri"/>
              </a:defRPr>
            </a:lvl3pPr>
            <a:lvl4pPr marL="1600200" marR="0" lvl="3" indent="-139700" algn="l" rtl="0">
              <a:spcBef>
                <a:spcPts val="280"/>
              </a:spcBef>
              <a:spcAft>
                <a:spcPts val="0"/>
              </a:spcAft>
              <a:buClr>
                <a:srgbClr val="7F7F7F"/>
              </a:buClr>
              <a:buSzPct val="100000"/>
              <a:buFont typeface="Arial"/>
              <a:buChar char="–"/>
              <a:defRPr sz="1400" b="0" i="0" u="none" strike="noStrike" cap="none">
                <a:solidFill>
                  <a:srgbClr val="7F7F7F"/>
                </a:solidFill>
                <a:latin typeface="Calibri"/>
                <a:ea typeface="Calibri"/>
                <a:cs typeface="Calibri"/>
                <a:sym typeface="Calibri"/>
              </a:defRPr>
            </a:lvl4pPr>
            <a:lvl5pPr marL="2057400" marR="0" lvl="4" indent="-139700" algn="l" rtl="0">
              <a:spcBef>
                <a:spcPts val="280"/>
              </a:spcBef>
              <a:spcAft>
                <a:spcPts val="0"/>
              </a:spcAft>
              <a:buClr>
                <a:srgbClr val="7F7F7F"/>
              </a:buClr>
              <a:buSzPct val="100000"/>
              <a:buFont typeface="Arial"/>
              <a:buChar char="»"/>
              <a:defRPr sz="1400" b="0" i="0" u="none" strike="noStrike" cap="none">
                <a:solidFill>
                  <a:srgbClr val="7F7F7F"/>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sldNum" idx="12"/>
          </p:nvPr>
        </p:nvSpPr>
        <p:spPr>
          <a:xfrm>
            <a:off x="160336" y="6481762"/>
            <a:ext cx="2133599"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2F2F2"/>
              </a:buClr>
              <a:buSzPct val="25000"/>
              <a:buFont typeface="Arial"/>
              <a:buNone/>
            </a:pPr>
            <a:fld id="{00000000-1234-1234-1234-123412341234}" type="slidenum">
              <a:rPr lang="en-US" sz="1000" b="0" i="0" u="none">
                <a:solidFill>
                  <a:srgbClr val="F2F2F2"/>
                </a:solidFill>
                <a:latin typeface="Arial"/>
                <a:ea typeface="Arial"/>
                <a:cs typeface="Arial"/>
                <a:sym typeface="Arial"/>
              </a:rPr>
              <a:pPr marL="0" marR="0" lvl="0" indent="0" algn="l" rtl="0">
                <a:lnSpc>
                  <a:spcPct val="100000"/>
                </a:lnSpc>
                <a:spcBef>
                  <a:spcPts val="0"/>
                </a:spcBef>
                <a:spcAft>
                  <a:spcPts val="0"/>
                </a:spcAft>
                <a:buClr>
                  <a:srgbClr val="F2F2F2"/>
                </a:buClr>
                <a:buSzPct val="25000"/>
                <a:buFont typeface="Arial"/>
                <a:buNone/>
              </a:pPr>
              <a:t>‹#›</a:t>
            </a:fld>
            <a:endParaRPr lang="en-US" sz="1000" b="0" i="0" u="none" dirty="0">
              <a:solidFill>
                <a:srgbClr val="F2F2F2"/>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644525"/>
            <a:ext cx="8229600" cy="4667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25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25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25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25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25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body" idx="1"/>
          </p:nvPr>
        </p:nvSpPr>
        <p:spPr>
          <a:xfrm>
            <a:off x="457200" y="1402774"/>
            <a:ext cx="4038599" cy="4723390"/>
          </a:xfrm>
          <a:prstGeom prst="rect">
            <a:avLst/>
          </a:prstGeom>
          <a:noFill/>
          <a:ln>
            <a:noFill/>
          </a:ln>
        </p:spPr>
        <p:txBody>
          <a:bodyPr lIns="91425" tIns="91425" rIns="91425" bIns="91425" anchor="t" anchorCtr="0"/>
          <a:lstStyle>
            <a:lvl1pPr marL="342900" marR="0" lvl="0" indent="-215900" algn="l" rtl="0">
              <a:spcBef>
                <a:spcPts val="400"/>
              </a:spcBef>
              <a:spcAft>
                <a:spcPts val="0"/>
              </a:spcAft>
              <a:buClr>
                <a:srgbClr val="7F7F7F"/>
              </a:buClr>
              <a:buSzPct val="100000"/>
              <a:buFont typeface="Arial"/>
              <a:buChar char="•"/>
              <a:defRPr sz="2000" b="0" i="0" u="none" strike="noStrike" cap="none">
                <a:solidFill>
                  <a:srgbClr val="7F7F7F"/>
                </a:solidFill>
                <a:latin typeface="Calibri"/>
                <a:ea typeface="Calibri"/>
                <a:cs typeface="Calibri"/>
                <a:sym typeface="Calibri"/>
              </a:defRPr>
            </a:lvl1pPr>
            <a:lvl2pPr marL="742950" marR="0" lvl="1" indent="-171450" algn="l" rtl="0">
              <a:spcBef>
                <a:spcPts val="360"/>
              </a:spcBef>
              <a:spcAft>
                <a:spcPts val="0"/>
              </a:spcAft>
              <a:buClr>
                <a:srgbClr val="7F7F7F"/>
              </a:buClr>
              <a:buSzPct val="100000"/>
              <a:buFont typeface="Arial"/>
              <a:buChar char="–"/>
              <a:defRPr sz="1800" b="0" i="0" u="none" strike="noStrike" cap="none">
                <a:solidFill>
                  <a:srgbClr val="7F7F7F"/>
                </a:solidFill>
                <a:latin typeface="Calibri"/>
                <a:ea typeface="Calibri"/>
                <a:cs typeface="Calibri"/>
                <a:sym typeface="Calibri"/>
              </a:defRPr>
            </a:lvl2pPr>
            <a:lvl3pPr marL="1143000" marR="0" lvl="2" indent="-127000" algn="l" rtl="0">
              <a:spcBef>
                <a:spcPts val="320"/>
              </a:spcBef>
              <a:spcAft>
                <a:spcPts val="0"/>
              </a:spcAft>
              <a:buClr>
                <a:srgbClr val="7F7F7F"/>
              </a:buClr>
              <a:buSzPct val="100000"/>
              <a:buFont typeface="Arial"/>
              <a:buChar char="•"/>
              <a:defRPr sz="1600" b="0" i="0" u="none" strike="noStrike" cap="none">
                <a:solidFill>
                  <a:srgbClr val="7F7F7F"/>
                </a:solidFill>
                <a:latin typeface="Calibri"/>
                <a:ea typeface="Calibri"/>
                <a:cs typeface="Calibri"/>
                <a:sym typeface="Calibri"/>
              </a:defRPr>
            </a:lvl3pPr>
            <a:lvl4pPr marL="1600200" marR="0" lvl="3" indent="-139700" algn="l" rtl="0">
              <a:spcBef>
                <a:spcPts val="280"/>
              </a:spcBef>
              <a:spcAft>
                <a:spcPts val="0"/>
              </a:spcAft>
              <a:buClr>
                <a:srgbClr val="7F7F7F"/>
              </a:buClr>
              <a:buSzPct val="100000"/>
              <a:buFont typeface="Arial"/>
              <a:buChar char="–"/>
              <a:defRPr sz="1400" b="0" i="0" u="none" strike="noStrike" cap="none">
                <a:solidFill>
                  <a:srgbClr val="7F7F7F"/>
                </a:solidFill>
                <a:latin typeface="Calibri"/>
                <a:ea typeface="Calibri"/>
                <a:cs typeface="Calibri"/>
                <a:sym typeface="Calibri"/>
              </a:defRPr>
            </a:lvl4pPr>
            <a:lvl5pPr marL="2057400" marR="0" lvl="4" indent="-139700" algn="l" rtl="0">
              <a:spcBef>
                <a:spcPts val="280"/>
              </a:spcBef>
              <a:spcAft>
                <a:spcPts val="0"/>
              </a:spcAft>
              <a:buClr>
                <a:srgbClr val="7F7F7F"/>
              </a:buClr>
              <a:buSzPct val="100000"/>
              <a:buFont typeface="Arial"/>
              <a:buChar char="»"/>
              <a:defRPr sz="1400" b="0" i="0" u="none" strike="noStrike" cap="none">
                <a:solidFill>
                  <a:srgbClr val="7F7F7F"/>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648200" y="1402774"/>
            <a:ext cx="4038599" cy="4723389"/>
          </a:xfrm>
          <a:prstGeom prst="rect">
            <a:avLst/>
          </a:prstGeom>
          <a:noFill/>
          <a:ln>
            <a:noFill/>
          </a:ln>
        </p:spPr>
        <p:txBody>
          <a:bodyPr lIns="91425" tIns="91425" rIns="91425" bIns="91425" anchor="t" anchorCtr="0"/>
          <a:lstStyle>
            <a:lvl1pPr marL="342900" marR="0" lvl="0" indent="-215900" algn="l" rtl="0">
              <a:spcBef>
                <a:spcPts val="400"/>
              </a:spcBef>
              <a:spcAft>
                <a:spcPts val="0"/>
              </a:spcAft>
              <a:buClr>
                <a:srgbClr val="7F7F7F"/>
              </a:buClr>
              <a:buSzPct val="100000"/>
              <a:buFont typeface="Arial"/>
              <a:buChar char="•"/>
              <a:defRPr sz="2000" b="0" i="0" u="none" strike="noStrike" cap="none">
                <a:solidFill>
                  <a:srgbClr val="7F7F7F"/>
                </a:solidFill>
                <a:latin typeface="Calibri"/>
                <a:ea typeface="Calibri"/>
                <a:cs typeface="Calibri"/>
                <a:sym typeface="Calibri"/>
              </a:defRPr>
            </a:lvl1pPr>
            <a:lvl2pPr marL="742950" marR="0" lvl="1" indent="-171450" algn="l" rtl="0">
              <a:spcBef>
                <a:spcPts val="360"/>
              </a:spcBef>
              <a:spcAft>
                <a:spcPts val="0"/>
              </a:spcAft>
              <a:buClr>
                <a:srgbClr val="7F7F7F"/>
              </a:buClr>
              <a:buSzPct val="100000"/>
              <a:buFont typeface="Arial"/>
              <a:buChar char="–"/>
              <a:defRPr sz="1800" b="0" i="0" u="none" strike="noStrike" cap="none">
                <a:solidFill>
                  <a:srgbClr val="7F7F7F"/>
                </a:solidFill>
                <a:latin typeface="Calibri"/>
                <a:ea typeface="Calibri"/>
                <a:cs typeface="Calibri"/>
                <a:sym typeface="Calibri"/>
              </a:defRPr>
            </a:lvl2pPr>
            <a:lvl3pPr marL="1143000" marR="0" lvl="2" indent="-127000" algn="l" rtl="0">
              <a:spcBef>
                <a:spcPts val="320"/>
              </a:spcBef>
              <a:spcAft>
                <a:spcPts val="0"/>
              </a:spcAft>
              <a:buClr>
                <a:srgbClr val="7F7F7F"/>
              </a:buClr>
              <a:buSzPct val="100000"/>
              <a:buFont typeface="Arial"/>
              <a:buChar char="•"/>
              <a:defRPr sz="1600" b="0" i="0" u="none" strike="noStrike" cap="none">
                <a:solidFill>
                  <a:srgbClr val="7F7F7F"/>
                </a:solidFill>
                <a:latin typeface="Calibri"/>
                <a:ea typeface="Calibri"/>
                <a:cs typeface="Calibri"/>
                <a:sym typeface="Calibri"/>
              </a:defRPr>
            </a:lvl3pPr>
            <a:lvl4pPr marL="1600200" marR="0" lvl="3" indent="-139700" algn="l" rtl="0">
              <a:spcBef>
                <a:spcPts val="280"/>
              </a:spcBef>
              <a:spcAft>
                <a:spcPts val="0"/>
              </a:spcAft>
              <a:buClr>
                <a:srgbClr val="7F7F7F"/>
              </a:buClr>
              <a:buSzPct val="100000"/>
              <a:buFont typeface="Arial"/>
              <a:buChar char="–"/>
              <a:defRPr sz="1400" b="0" i="0" u="none" strike="noStrike" cap="none">
                <a:solidFill>
                  <a:srgbClr val="7F7F7F"/>
                </a:solidFill>
                <a:latin typeface="Calibri"/>
                <a:ea typeface="Calibri"/>
                <a:cs typeface="Calibri"/>
                <a:sym typeface="Calibri"/>
              </a:defRPr>
            </a:lvl4pPr>
            <a:lvl5pPr marL="2057400" marR="0" lvl="4" indent="-139700" algn="l" rtl="0">
              <a:spcBef>
                <a:spcPts val="280"/>
              </a:spcBef>
              <a:spcAft>
                <a:spcPts val="0"/>
              </a:spcAft>
              <a:buClr>
                <a:srgbClr val="7F7F7F"/>
              </a:buClr>
              <a:buSzPct val="100000"/>
              <a:buFont typeface="Arial"/>
              <a:buChar char="»"/>
              <a:defRPr sz="1400" b="0" i="0" u="none" strike="noStrike" cap="none">
                <a:solidFill>
                  <a:srgbClr val="7F7F7F"/>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2F2F2"/>
              </a:buClr>
              <a:buSzPct val="25000"/>
              <a:buFont typeface="Arial"/>
              <a:buNone/>
            </a:pPr>
            <a:fld id="{00000000-1234-1234-1234-123412341234}" type="slidenum">
              <a:rPr lang="en-US" sz="1000" b="0" i="0" u="none">
                <a:solidFill>
                  <a:srgbClr val="F2F2F2"/>
                </a:solidFill>
                <a:latin typeface="Arial"/>
                <a:ea typeface="Arial"/>
                <a:cs typeface="Arial"/>
                <a:sym typeface="Arial"/>
              </a:rPr>
              <a:pPr marL="0" marR="0" lvl="0" indent="0" algn="l" rtl="0">
                <a:lnSpc>
                  <a:spcPct val="100000"/>
                </a:lnSpc>
                <a:spcBef>
                  <a:spcPts val="0"/>
                </a:spcBef>
                <a:spcAft>
                  <a:spcPts val="0"/>
                </a:spcAft>
                <a:buClr>
                  <a:srgbClr val="F2F2F2"/>
                </a:buClr>
                <a:buSzPct val="25000"/>
                <a:buFont typeface="Arial"/>
                <a:buNone/>
              </a:pPr>
              <a:t>‹#›</a:t>
            </a:fld>
            <a:endParaRPr lang="en-US" sz="1000" b="0" i="0" u="none" dirty="0">
              <a:solidFill>
                <a:srgbClr val="F2F2F2"/>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5.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descr="QNJAC PP template.pdf"/>
          <p:cNvPicPr preferRelativeResize="0"/>
          <p:nvPr/>
        </p:nvPicPr>
        <p:blipFill rotWithShape="1">
          <a:blip r:embed="rId3">
            <a:alphaModFix/>
          </a:blip>
          <a:srcRect/>
          <a:stretch/>
        </p:blipFill>
        <p:spPr>
          <a:xfrm>
            <a:off x="0" y="-25400"/>
            <a:ext cx="9180511" cy="6953249"/>
          </a:xfrm>
          <a:prstGeom prst="rect">
            <a:avLst/>
          </a:prstGeom>
          <a:noFill/>
          <a:ln>
            <a:noFill/>
          </a:ln>
        </p:spPr>
      </p:pic>
      <p:pic>
        <p:nvPicPr>
          <p:cNvPr id="11" name="Shape 11"/>
          <p:cNvPicPr preferRelativeResize="0"/>
          <p:nvPr/>
        </p:nvPicPr>
        <p:blipFill rotWithShape="1">
          <a:blip r:embed="rId4">
            <a:alphaModFix/>
          </a:blip>
          <a:srcRect/>
          <a:stretch/>
        </p:blipFill>
        <p:spPr>
          <a:xfrm>
            <a:off x="-68261" y="4902200"/>
            <a:ext cx="2214561" cy="1565274"/>
          </a:xfrm>
          <a:prstGeom prst="rect">
            <a:avLst/>
          </a:prstGeom>
          <a:noFill/>
          <a:ln>
            <a:noFill/>
          </a:ln>
        </p:spPr>
      </p:pic>
      <p:sp>
        <p:nvSpPr>
          <p:cNvPr id="12" name="Shape 12"/>
          <p:cNvSpPr txBox="1">
            <a:spLocks noGrp="1"/>
          </p:cNvSpPr>
          <p:nvPr>
            <p:ph type="title"/>
          </p:nvPr>
        </p:nvSpPr>
        <p:spPr>
          <a:xfrm>
            <a:off x="457200" y="644525"/>
            <a:ext cx="8229600" cy="4667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25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25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25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25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25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body" idx="1"/>
          </p:nvPr>
        </p:nvSpPr>
        <p:spPr>
          <a:xfrm>
            <a:off x="457200" y="1371600"/>
            <a:ext cx="8229600" cy="4754562"/>
          </a:xfrm>
          <a:prstGeom prst="rect">
            <a:avLst/>
          </a:prstGeom>
          <a:noFill/>
          <a:ln>
            <a:noFill/>
          </a:ln>
        </p:spPr>
        <p:txBody>
          <a:bodyPr lIns="91425" tIns="91425" rIns="91425" bIns="91425" anchor="t" anchorCtr="0"/>
          <a:lstStyle>
            <a:lvl1pPr marL="342900" marR="0" lvl="0" indent="-254000" algn="l" rtl="0">
              <a:spcBef>
                <a:spcPts val="280"/>
              </a:spcBef>
              <a:spcAft>
                <a:spcPts val="0"/>
              </a:spcAft>
              <a:buClr>
                <a:srgbClr val="7F7F7F"/>
              </a:buClr>
              <a:buSzPct val="100000"/>
              <a:buFont typeface="Arial"/>
              <a:buChar char="•"/>
              <a:defRPr sz="1400" b="0" i="0" u="none" strike="noStrike" cap="none">
                <a:solidFill>
                  <a:srgbClr val="7F7F7F"/>
                </a:solidFill>
                <a:latin typeface="Calibri"/>
                <a:ea typeface="Calibri"/>
                <a:cs typeface="Calibri"/>
                <a:sym typeface="Calibri"/>
              </a:defRPr>
            </a:lvl1pPr>
            <a:lvl2pPr marL="742950" marR="0" lvl="1" indent="-196850" algn="l" rtl="0">
              <a:spcBef>
                <a:spcPts val="280"/>
              </a:spcBef>
              <a:spcAft>
                <a:spcPts val="0"/>
              </a:spcAft>
              <a:buClr>
                <a:srgbClr val="7F7F7F"/>
              </a:buClr>
              <a:buSzPct val="100000"/>
              <a:buFont typeface="Arial"/>
              <a:buChar char="–"/>
              <a:defRPr sz="1400" b="0" i="0" u="none" strike="noStrike" cap="none">
                <a:solidFill>
                  <a:srgbClr val="7F7F7F"/>
                </a:solidFill>
                <a:latin typeface="Calibri"/>
                <a:ea typeface="Calibri"/>
                <a:cs typeface="Calibri"/>
                <a:sym typeface="Calibri"/>
              </a:defRPr>
            </a:lvl2pPr>
            <a:lvl3pPr marL="1143000" marR="0" lvl="2" indent="-139700" algn="l" rtl="0">
              <a:spcBef>
                <a:spcPts val="280"/>
              </a:spcBef>
              <a:spcAft>
                <a:spcPts val="0"/>
              </a:spcAft>
              <a:buClr>
                <a:srgbClr val="7F7F7F"/>
              </a:buClr>
              <a:buSzPct val="100000"/>
              <a:buFont typeface="Arial"/>
              <a:buChar char="•"/>
              <a:defRPr sz="1400" b="0" i="0" u="none" strike="noStrike" cap="none">
                <a:solidFill>
                  <a:srgbClr val="7F7F7F"/>
                </a:solidFill>
                <a:latin typeface="Calibri"/>
                <a:ea typeface="Calibri"/>
                <a:cs typeface="Calibri"/>
                <a:sym typeface="Calibri"/>
              </a:defRPr>
            </a:lvl3pPr>
            <a:lvl4pPr marL="1600200" marR="0" lvl="3" indent="-139700" algn="l" rtl="0">
              <a:spcBef>
                <a:spcPts val="280"/>
              </a:spcBef>
              <a:spcAft>
                <a:spcPts val="0"/>
              </a:spcAft>
              <a:buClr>
                <a:srgbClr val="7F7F7F"/>
              </a:buClr>
              <a:buSzPct val="100000"/>
              <a:buFont typeface="Arial"/>
              <a:buChar char="–"/>
              <a:defRPr sz="1400" b="0" i="0" u="none" strike="noStrike" cap="none">
                <a:solidFill>
                  <a:srgbClr val="7F7F7F"/>
                </a:solidFill>
                <a:latin typeface="Calibri"/>
                <a:ea typeface="Calibri"/>
                <a:cs typeface="Calibri"/>
                <a:sym typeface="Calibri"/>
              </a:defRPr>
            </a:lvl4pPr>
            <a:lvl5pPr marL="2057400" marR="0" lvl="4" indent="-139700" algn="l" rtl="0">
              <a:spcBef>
                <a:spcPts val="280"/>
              </a:spcBef>
              <a:spcAft>
                <a:spcPts val="0"/>
              </a:spcAft>
              <a:buClr>
                <a:srgbClr val="7F7F7F"/>
              </a:buClr>
              <a:buSzPct val="100000"/>
              <a:buFont typeface="Arial"/>
              <a:buChar char="»"/>
              <a:defRPr sz="1400" b="0" i="0" u="none" strike="noStrike" cap="none">
                <a:solidFill>
                  <a:srgbClr val="7F7F7F"/>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2F2F2"/>
              </a:buClr>
              <a:buSzPct val="25000"/>
              <a:buFont typeface="Arial"/>
              <a:buNone/>
            </a:pPr>
            <a:fld id="{00000000-1234-1234-1234-123412341234}" type="slidenum">
              <a:rPr lang="en-US" sz="1000" b="0" i="0" u="none" strike="noStrike" cap="none">
                <a:solidFill>
                  <a:srgbClr val="F2F2F2"/>
                </a:solidFill>
                <a:latin typeface="Arial"/>
                <a:ea typeface="Arial"/>
                <a:cs typeface="Arial"/>
                <a:sym typeface="Arial"/>
              </a:rPr>
              <a:pPr marL="0" marR="0" lvl="0" indent="0" algn="l" rtl="0">
                <a:lnSpc>
                  <a:spcPct val="100000"/>
                </a:lnSpc>
                <a:spcBef>
                  <a:spcPts val="0"/>
                </a:spcBef>
                <a:spcAft>
                  <a:spcPts val="0"/>
                </a:spcAft>
                <a:buClr>
                  <a:srgbClr val="F2F2F2"/>
                </a:buClr>
                <a:buSzPct val="25000"/>
                <a:buFont typeface="Arial"/>
                <a:buNone/>
              </a:pPr>
              <a:t>‹#›</a:t>
            </a:fld>
            <a:endParaRPr lang="en-US" sz="1000" b="0" i="0" u="none" strike="noStrike" cap="none" dirty="0">
              <a:solidFill>
                <a:srgbClr val="F2F2F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
        <p:cNvGrpSpPr/>
        <p:nvPr/>
      </p:nvGrpSpPr>
      <p:grpSpPr>
        <a:xfrm>
          <a:off x="0" y="0"/>
          <a:ext cx="0" cy="0"/>
          <a:chOff x="0" y="0"/>
          <a:chExt cx="0" cy="0"/>
        </a:xfrm>
      </p:grpSpPr>
      <p:pic>
        <p:nvPicPr>
          <p:cNvPr id="34" name="Shape 34" descr="QNJAC PP template.pdf"/>
          <p:cNvPicPr preferRelativeResize="0"/>
          <p:nvPr/>
        </p:nvPicPr>
        <p:blipFill rotWithShape="1">
          <a:blip r:embed="rId5">
            <a:alphaModFix/>
          </a:blip>
          <a:srcRect/>
          <a:stretch/>
        </p:blipFill>
        <p:spPr>
          <a:xfrm>
            <a:off x="0" y="-25400"/>
            <a:ext cx="9180511" cy="6953249"/>
          </a:xfrm>
          <a:prstGeom prst="rect">
            <a:avLst/>
          </a:prstGeom>
          <a:noFill/>
          <a:ln>
            <a:noFill/>
          </a:ln>
        </p:spPr>
      </p:pic>
      <p:sp>
        <p:nvSpPr>
          <p:cNvPr id="35" name="Shape 35"/>
          <p:cNvSpPr txBox="1">
            <a:spLocks noGrp="1"/>
          </p:cNvSpPr>
          <p:nvPr>
            <p:ph type="title"/>
          </p:nvPr>
        </p:nvSpPr>
        <p:spPr>
          <a:xfrm>
            <a:off x="457200" y="644525"/>
            <a:ext cx="8229600" cy="4667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25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25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25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25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25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1"/>
          </p:nvPr>
        </p:nvSpPr>
        <p:spPr>
          <a:xfrm>
            <a:off x="457200" y="1371600"/>
            <a:ext cx="8229600" cy="4754562"/>
          </a:xfrm>
          <a:prstGeom prst="rect">
            <a:avLst/>
          </a:prstGeom>
          <a:noFill/>
          <a:ln>
            <a:noFill/>
          </a:ln>
        </p:spPr>
        <p:txBody>
          <a:bodyPr lIns="91425" tIns="91425" rIns="91425" bIns="91425" anchor="t" anchorCtr="0"/>
          <a:lstStyle>
            <a:lvl1pPr marL="342900" marR="0" lvl="0" indent="-254000" algn="l" rtl="0">
              <a:spcBef>
                <a:spcPts val="280"/>
              </a:spcBef>
              <a:spcAft>
                <a:spcPts val="0"/>
              </a:spcAft>
              <a:buClr>
                <a:srgbClr val="7F7F7F"/>
              </a:buClr>
              <a:buSzPct val="100000"/>
              <a:buFont typeface="Arial"/>
              <a:buChar char="•"/>
              <a:defRPr sz="1400" b="0" i="0" u="none" strike="noStrike" cap="none">
                <a:solidFill>
                  <a:srgbClr val="7F7F7F"/>
                </a:solidFill>
                <a:latin typeface="Calibri"/>
                <a:ea typeface="Calibri"/>
                <a:cs typeface="Calibri"/>
                <a:sym typeface="Calibri"/>
              </a:defRPr>
            </a:lvl1pPr>
            <a:lvl2pPr marL="742950" marR="0" lvl="1" indent="-196850" algn="l" rtl="0">
              <a:spcBef>
                <a:spcPts val="280"/>
              </a:spcBef>
              <a:spcAft>
                <a:spcPts val="0"/>
              </a:spcAft>
              <a:buClr>
                <a:srgbClr val="7F7F7F"/>
              </a:buClr>
              <a:buSzPct val="100000"/>
              <a:buFont typeface="Arial"/>
              <a:buChar char="–"/>
              <a:defRPr sz="1400" b="0" i="0" u="none" strike="noStrike" cap="none">
                <a:solidFill>
                  <a:srgbClr val="7F7F7F"/>
                </a:solidFill>
                <a:latin typeface="Calibri"/>
                <a:ea typeface="Calibri"/>
                <a:cs typeface="Calibri"/>
                <a:sym typeface="Calibri"/>
              </a:defRPr>
            </a:lvl2pPr>
            <a:lvl3pPr marL="1143000" marR="0" lvl="2" indent="-139700" algn="l" rtl="0">
              <a:spcBef>
                <a:spcPts val="280"/>
              </a:spcBef>
              <a:spcAft>
                <a:spcPts val="0"/>
              </a:spcAft>
              <a:buClr>
                <a:srgbClr val="7F7F7F"/>
              </a:buClr>
              <a:buSzPct val="100000"/>
              <a:buFont typeface="Arial"/>
              <a:buChar char="•"/>
              <a:defRPr sz="1400" b="0" i="0" u="none" strike="noStrike" cap="none">
                <a:solidFill>
                  <a:srgbClr val="7F7F7F"/>
                </a:solidFill>
                <a:latin typeface="Calibri"/>
                <a:ea typeface="Calibri"/>
                <a:cs typeface="Calibri"/>
                <a:sym typeface="Calibri"/>
              </a:defRPr>
            </a:lvl3pPr>
            <a:lvl4pPr marL="1600200" marR="0" lvl="3" indent="-139700" algn="l" rtl="0">
              <a:spcBef>
                <a:spcPts val="280"/>
              </a:spcBef>
              <a:spcAft>
                <a:spcPts val="0"/>
              </a:spcAft>
              <a:buClr>
                <a:srgbClr val="7F7F7F"/>
              </a:buClr>
              <a:buSzPct val="100000"/>
              <a:buFont typeface="Arial"/>
              <a:buChar char="–"/>
              <a:defRPr sz="1400" b="0" i="0" u="none" strike="noStrike" cap="none">
                <a:solidFill>
                  <a:srgbClr val="7F7F7F"/>
                </a:solidFill>
                <a:latin typeface="Calibri"/>
                <a:ea typeface="Calibri"/>
                <a:cs typeface="Calibri"/>
                <a:sym typeface="Calibri"/>
              </a:defRPr>
            </a:lvl4pPr>
            <a:lvl5pPr marL="2057400" marR="0" lvl="4" indent="-139700" algn="l" rtl="0">
              <a:spcBef>
                <a:spcPts val="280"/>
              </a:spcBef>
              <a:spcAft>
                <a:spcPts val="0"/>
              </a:spcAft>
              <a:buClr>
                <a:srgbClr val="7F7F7F"/>
              </a:buClr>
              <a:buSzPct val="100000"/>
              <a:buFont typeface="Arial"/>
              <a:buChar char="»"/>
              <a:defRPr sz="1400" b="0" i="0" u="none" strike="noStrike" cap="none">
                <a:solidFill>
                  <a:srgbClr val="7F7F7F"/>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sldNum" idx="12"/>
          </p:nvPr>
        </p:nvSpPr>
        <p:spPr>
          <a:xfrm>
            <a:off x="160336" y="6481762"/>
            <a:ext cx="2133599"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2F2F2"/>
              </a:buClr>
              <a:buSzPct val="25000"/>
              <a:buFont typeface="Arial"/>
              <a:buNone/>
            </a:pPr>
            <a:fld id="{00000000-1234-1234-1234-123412341234}" type="slidenum">
              <a:rPr lang="en-US" sz="1000" b="0" i="0" u="none">
                <a:solidFill>
                  <a:srgbClr val="F2F2F2"/>
                </a:solidFill>
                <a:latin typeface="Arial"/>
                <a:ea typeface="Arial"/>
                <a:cs typeface="Arial"/>
                <a:sym typeface="Arial"/>
              </a:rPr>
              <a:pPr marL="0" marR="0" lvl="0" indent="0" algn="l" rtl="0">
                <a:lnSpc>
                  <a:spcPct val="100000"/>
                </a:lnSpc>
                <a:spcBef>
                  <a:spcPts val="0"/>
                </a:spcBef>
                <a:spcAft>
                  <a:spcPts val="0"/>
                </a:spcAft>
                <a:buClr>
                  <a:srgbClr val="F2F2F2"/>
                </a:buClr>
                <a:buSzPct val="25000"/>
                <a:buFont typeface="Arial"/>
                <a:buNone/>
              </a:pPr>
              <a:t>‹#›</a:t>
            </a:fld>
            <a:endParaRPr lang="en-US" sz="1000" b="0" i="0" u="none" dirty="0">
              <a:solidFill>
                <a:srgbClr val="F2F2F2"/>
              </a:solidFill>
              <a:latin typeface="Arial"/>
              <a:ea typeface="Arial"/>
              <a:cs typeface="Arial"/>
              <a:sym typeface="Arial"/>
            </a:endParaRPr>
          </a:p>
        </p:txBody>
      </p:sp>
      <p:pic>
        <p:nvPicPr>
          <p:cNvPr id="38" name="Shape 38"/>
          <p:cNvPicPr preferRelativeResize="0"/>
          <p:nvPr/>
        </p:nvPicPr>
        <p:blipFill rotWithShape="1">
          <a:blip r:embed="rId6">
            <a:alphaModFix/>
          </a:blip>
          <a:srcRect/>
          <a:stretch/>
        </p:blipFill>
        <p:spPr>
          <a:xfrm>
            <a:off x="-68261" y="4902200"/>
            <a:ext cx="2214561" cy="156527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
        <p:cNvGrpSpPr/>
        <p:nvPr/>
      </p:nvGrpSpPr>
      <p:grpSpPr>
        <a:xfrm>
          <a:off x="0" y="0"/>
          <a:ext cx="0" cy="0"/>
          <a:chOff x="0" y="0"/>
          <a:chExt cx="0" cy="0"/>
        </a:xfrm>
      </p:grpSpPr>
      <p:pic>
        <p:nvPicPr>
          <p:cNvPr id="49" name="Shape 49" descr="QNJAC PP template.pdf"/>
          <p:cNvPicPr preferRelativeResize="0"/>
          <p:nvPr/>
        </p:nvPicPr>
        <p:blipFill rotWithShape="1">
          <a:blip r:embed="rId3">
            <a:alphaModFix/>
          </a:blip>
          <a:srcRect/>
          <a:stretch/>
        </p:blipFill>
        <p:spPr>
          <a:xfrm>
            <a:off x="0" y="-25400"/>
            <a:ext cx="9180511" cy="6953249"/>
          </a:xfrm>
          <a:prstGeom prst="rect">
            <a:avLst/>
          </a:prstGeom>
          <a:noFill/>
          <a:ln>
            <a:noFill/>
          </a:ln>
        </p:spPr>
      </p:pic>
      <p:pic>
        <p:nvPicPr>
          <p:cNvPr id="50" name="Shape 50"/>
          <p:cNvPicPr preferRelativeResize="0"/>
          <p:nvPr/>
        </p:nvPicPr>
        <p:blipFill rotWithShape="1">
          <a:blip r:embed="rId4">
            <a:alphaModFix/>
          </a:blip>
          <a:srcRect/>
          <a:stretch/>
        </p:blipFill>
        <p:spPr>
          <a:xfrm>
            <a:off x="-68261" y="4902200"/>
            <a:ext cx="2214561" cy="1565274"/>
          </a:xfrm>
          <a:prstGeom prst="rect">
            <a:avLst/>
          </a:prstGeom>
          <a:noFill/>
          <a:ln>
            <a:noFill/>
          </a:ln>
        </p:spPr>
      </p:pic>
      <p:sp>
        <p:nvSpPr>
          <p:cNvPr id="51" name="Shape 51"/>
          <p:cNvSpPr txBox="1">
            <a:spLocks noGrp="1"/>
          </p:cNvSpPr>
          <p:nvPr>
            <p:ph type="title"/>
          </p:nvPr>
        </p:nvSpPr>
        <p:spPr>
          <a:xfrm>
            <a:off x="457200" y="644525"/>
            <a:ext cx="8229600" cy="4667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25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25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25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25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25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body" idx="1"/>
          </p:nvPr>
        </p:nvSpPr>
        <p:spPr>
          <a:xfrm>
            <a:off x="457200" y="1371600"/>
            <a:ext cx="8229600" cy="4754562"/>
          </a:xfrm>
          <a:prstGeom prst="rect">
            <a:avLst/>
          </a:prstGeom>
          <a:noFill/>
          <a:ln>
            <a:noFill/>
          </a:ln>
        </p:spPr>
        <p:txBody>
          <a:bodyPr lIns="91425" tIns="91425" rIns="91425" bIns="91425" anchor="t" anchorCtr="0"/>
          <a:lstStyle>
            <a:lvl1pPr marL="342900" marR="0" lvl="0" indent="-254000" algn="l" rtl="0">
              <a:spcBef>
                <a:spcPts val="280"/>
              </a:spcBef>
              <a:spcAft>
                <a:spcPts val="0"/>
              </a:spcAft>
              <a:buClr>
                <a:srgbClr val="7F7F7F"/>
              </a:buClr>
              <a:buSzPct val="100000"/>
              <a:buFont typeface="Arial"/>
              <a:buChar char="•"/>
              <a:defRPr sz="1400" b="0" i="0" u="none" strike="noStrike" cap="none">
                <a:solidFill>
                  <a:srgbClr val="7F7F7F"/>
                </a:solidFill>
                <a:latin typeface="Calibri"/>
                <a:ea typeface="Calibri"/>
                <a:cs typeface="Calibri"/>
                <a:sym typeface="Calibri"/>
              </a:defRPr>
            </a:lvl1pPr>
            <a:lvl2pPr marL="742950" marR="0" lvl="1" indent="-196850" algn="l" rtl="0">
              <a:spcBef>
                <a:spcPts val="280"/>
              </a:spcBef>
              <a:spcAft>
                <a:spcPts val="0"/>
              </a:spcAft>
              <a:buClr>
                <a:srgbClr val="7F7F7F"/>
              </a:buClr>
              <a:buSzPct val="100000"/>
              <a:buFont typeface="Arial"/>
              <a:buChar char="–"/>
              <a:defRPr sz="1400" b="0" i="0" u="none" strike="noStrike" cap="none">
                <a:solidFill>
                  <a:srgbClr val="7F7F7F"/>
                </a:solidFill>
                <a:latin typeface="Calibri"/>
                <a:ea typeface="Calibri"/>
                <a:cs typeface="Calibri"/>
                <a:sym typeface="Calibri"/>
              </a:defRPr>
            </a:lvl2pPr>
            <a:lvl3pPr marL="1143000" marR="0" lvl="2" indent="-139700" algn="l" rtl="0">
              <a:spcBef>
                <a:spcPts val="280"/>
              </a:spcBef>
              <a:spcAft>
                <a:spcPts val="0"/>
              </a:spcAft>
              <a:buClr>
                <a:srgbClr val="7F7F7F"/>
              </a:buClr>
              <a:buSzPct val="100000"/>
              <a:buFont typeface="Arial"/>
              <a:buChar char="•"/>
              <a:defRPr sz="1400" b="0" i="0" u="none" strike="noStrike" cap="none">
                <a:solidFill>
                  <a:srgbClr val="7F7F7F"/>
                </a:solidFill>
                <a:latin typeface="Calibri"/>
                <a:ea typeface="Calibri"/>
                <a:cs typeface="Calibri"/>
                <a:sym typeface="Calibri"/>
              </a:defRPr>
            </a:lvl3pPr>
            <a:lvl4pPr marL="1600200" marR="0" lvl="3" indent="-139700" algn="l" rtl="0">
              <a:spcBef>
                <a:spcPts val="280"/>
              </a:spcBef>
              <a:spcAft>
                <a:spcPts val="0"/>
              </a:spcAft>
              <a:buClr>
                <a:srgbClr val="7F7F7F"/>
              </a:buClr>
              <a:buSzPct val="100000"/>
              <a:buFont typeface="Arial"/>
              <a:buChar char="–"/>
              <a:defRPr sz="1400" b="0" i="0" u="none" strike="noStrike" cap="none">
                <a:solidFill>
                  <a:srgbClr val="7F7F7F"/>
                </a:solidFill>
                <a:latin typeface="Calibri"/>
                <a:ea typeface="Calibri"/>
                <a:cs typeface="Calibri"/>
                <a:sym typeface="Calibri"/>
              </a:defRPr>
            </a:lvl4pPr>
            <a:lvl5pPr marL="2057400" marR="0" lvl="4" indent="-139700" algn="l" rtl="0">
              <a:spcBef>
                <a:spcPts val="280"/>
              </a:spcBef>
              <a:spcAft>
                <a:spcPts val="0"/>
              </a:spcAft>
              <a:buClr>
                <a:srgbClr val="7F7F7F"/>
              </a:buClr>
              <a:buSzPct val="100000"/>
              <a:buFont typeface="Arial"/>
              <a:buChar char="»"/>
              <a:defRPr sz="1400" b="0" i="0" u="none" strike="noStrike" cap="none">
                <a:solidFill>
                  <a:srgbClr val="7F7F7F"/>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2F2F2"/>
              </a:buClr>
              <a:buSzPct val="25000"/>
              <a:buFont typeface="Arial"/>
              <a:buNone/>
            </a:pPr>
            <a:fld id="{00000000-1234-1234-1234-123412341234}" type="slidenum">
              <a:rPr lang="en-US" sz="1000" b="0" i="0" u="none">
                <a:solidFill>
                  <a:srgbClr val="F2F2F2"/>
                </a:solidFill>
                <a:latin typeface="Arial"/>
                <a:ea typeface="Arial"/>
                <a:cs typeface="Arial"/>
                <a:sym typeface="Arial"/>
              </a:rPr>
              <a:pPr marL="0" marR="0" lvl="0" indent="0" algn="l" rtl="0">
                <a:lnSpc>
                  <a:spcPct val="100000"/>
                </a:lnSpc>
                <a:spcBef>
                  <a:spcPts val="0"/>
                </a:spcBef>
                <a:spcAft>
                  <a:spcPts val="0"/>
                </a:spcAft>
                <a:buClr>
                  <a:srgbClr val="F2F2F2"/>
                </a:buClr>
                <a:buSzPct val="25000"/>
                <a:buFont typeface="Arial"/>
                <a:buNone/>
              </a:pPr>
              <a:t>‹#›</a:t>
            </a:fld>
            <a:endParaRPr lang="en-US" sz="1000" b="0" i="0" u="none" dirty="0">
              <a:solidFill>
                <a:srgbClr val="F2F2F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ctrTitle"/>
          </p:nvPr>
        </p:nvSpPr>
        <p:spPr>
          <a:xfrm>
            <a:off x="666750" y="158750"/>
            <a:ext cx="7772400" cy="841374"/>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7F7F7F"/>
              </a:buClr>
              <a:buSzPct val="25000"/>
              <a:buFont typeface="Calibri"/>
              <a:buNone/>
            </a:pPr>
            <a:r>
              <a:rPr lang="en-US" sz="3200" b="1" i="0" u="none" strike="noStrike" cap="none" dirty="0">
                <a:solidFill>
                  <a:srgbClr val="7F7F7F"/>
                </a:solidFill>
                <a:latin typeface="Calibri"/>
                <a:ea typeface="Calibri"/>
                <a:cs typeface="Calibri"/>
                <a:sym typeface="Calibri"/>
              </a:rPr>
              <a:t>QNJAC – Road Haulage sub-committee</a:t>
            </a:r>
          </a:p>
        </p:txBody>
      </p:sp>
      <p:sp>
        <p:nvSpPr>
          <p:cNvPr id="64" name="Shape 64"/>
          <p:cNvSpPr txBox="1"/>
          <p:nvPr/>
        </p:nvSpPr>
        <p:spPr>
          <a:xfrm>
            <a:off x="1755775" y="1916831"/>
            <a:ext cx="5884862" cy="291392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3200" b="1" i="0" u="none" strike="noStrike" cap="none" dirty="0">
                <a:solidFill>
                  <a:schemeClr val="dk1"/>
                </a:solidFill>
                <a:latin typeface="Calibri" pitchFamily="34" charset="0"/>
                <a:sym typeface="Arial"/>
              </a:rPr>
              <a:t>Vehicle </a:t>
            </a:r>
            <a:r>
              <a:rPr lang="en-US" sz="3200" b="1" dirty="0">
                <a:solidFill>
                  <a:schemeClr val="dk1"/>
                </a:solidFill>
                <a:latin typeface="Calibri" pitchFamily="34" charset="0"/>
              </a:rPr>
              <a:t>breakdowns </a:t>
            </a:r>
          </a:p>
          <a:p>
            <a:pPr marL="0" marR="0" lvl="0" indent="0" algn="ctr" rtl="0">
              <a:lnSpc>
                <a:spcPct val="100000"/>
              </a:lnSpc>
              <a:spcBef>
                <a:spcPts val="0"/>
              </a:spcBef>
              <a:spcAft>
                <a:spcPts val="0"/>
              </a:spcAft>
              <a:buClr>
                <a:schemeClr val="dk1"/>
              </a:buClr>
              <a:buSzPct val="25000"/>
              <a:buFont typeface="Arial"/>
              <a:buNone/>
            </a:pPr>
            <a:endParaRPr lang="en-US" sz="3200" b="1" i="0" u="none" strike="noStrike" cap="none" dirty="0">
              <a:solidFill>
                <a:schemeClr val="dk1"/>
              </a:solidFill>
              <a:latin typeface="Calibri" pitchFamily="34" charset="0"/>
              <a:sym typeface="Arial"/>
            </a:endParaRPr>
          </a:p>
          <a:p>
            <a:pPr marL="0" marR="0" lvl="0" indent="0" algn="ctr" rtl="0">
              <a:lnSpc>
                <a:spcPct val="100000"/>
              </a:lnSpc>
              <a:spcBef>
                <a:spcPts val="0"/>
              </a:spcBef>
              <a:spcAft>
                <a:spcPts val="0"/>
              </a:spcAft>
              <a:buClr>
                <a:schemeClr val="dk1"/>
              </a:buClr>
              <a:buSzPct val="25000"/>
              <a:buFont typeface="Arial"/>
              <a:buNone/>
            </a:pPr>
            <a:endParaRPr lang="en-US" sz="3200" b="1" dirty="0">
              <a:solidFill>
                <a:schemeClr val="dk1"/>
              </a:solidFill>
              <a:latin typeface="Calibri" pitchFamily="34" charset="0"/>
            </a:endParaRPr>
          </a:p>
          <a:p>
            <a:pPr marL="0" marR="0" lvl="0" indent="0" algn="ctr" rtl="0">
              <a:lnSpc>
                <a:spcPct val="100000"/>
              </a:lnSpc>
              <a:spcBef>
                <a:spcPts val="0"/>
              </a:spcBef>
              <a:spcAft>
                <a:spcPts val="0"/>
              </a:spcAft>
              <a:buClr>
                <a:schemeClr val="dk1"/>
              </a:buClr>
              <a:buSzPct val="25000"/>
              <a:buFont typeface="Arial"/>
              <a:buNone/>
            </a:pPr>
            <a:r>
              <a:rPr lang="en-US" sz="3200" b="1" i="0" u="none" strike="noStrike" cap="none" dirty="0">
                <a:solidFill>
                  <a:schemeClr val="dk1"/>
                </a:solidFill>
                <a:latin typeface="Calibri" pitchFamily="34" charset="0"/>
                <a:sym typeface="Arial"/>
              </a:rPr>
              <a:t>Toolbox talk</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Shape 76"/>
          <p:cNvPicPr preferRelativeResize="0"/>
          <p:nvPr/>
        </p:nvPicPr>
        <p:blipFill/>
        <p:spPr>
          <a:xfrm>
            <a:off x="0" y="0"/>
            <a:ext cx="150811" cy="158750"/>
          </a:xfrm>
          <a:prstGeom prst="rect">
            <a:avLst/>
          </a:prstGeom>
          <a:solidFill>
            <a:srgbClr val="FFFFFF"/>
          </a:solidFill>
          <a:ln>
            <a:noFill/>
          </a:ln>
        </p:spPr>
      </p:pic>
      <p:sp>
        <p:nvSpPr>
          <p:cNvPr id="77" name="Shape 77"/>
          <p:cNvSpPr txBox="1"/>
          <p:nvPr/>
        </p:nvSpPr>
        <p:spPr>
          <a:xfrm>
            <a:off x="165100" y="209550"/>
            <a:ext cx="5343004" cy="523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7F7F7F"/>
              </a:buClr>
              <a:buSzPct val="25000"/>
              <a:buFont typeface="Calibri"/>
              <a:buNone/>
            </a:pPr>
            <a:r>
              <a:rPr lang="en-US" sz="2400" b="1" i="0" u="none" strike="noStrike" cap="none" dirty="0">
                <a:solidFill>
                  <a:srgbClr val="7F7F7F"/>
                </a:solidFill>
                <a:latin typeface="Calibri"/>
                <a:ea typeface="Calibri"/>
                <a:cs typeface="Calibri"/>
                <a:sym typeface="Calibri"/>
              </a:rPr>
              <a:t>Drivers </a:t>
            </a:r>
            <a:r>
              <a:rPr lang="en-US" sz="2400" b="1" i="0" u="none" strike="noStrike" cap="none" dirty="0" smtClean="0">
                <a:solidFill>
                  <a:srgbClr val="7F7F7F"/>
                </a:solidFill>
                <a:latin typeface="Calibri"/>
                <a:ea typeface="Calibri"/>
                <a:cs typeface="Calibri"/>
                <a:sym typeface="Calibri"/>
              </a:rPr>
              <a:t>responsibilities (cont.)</a:t>
            </a:r>
            <a:endParaRPr lang="en-US" sz="2400" b="1" i="0" u="none" strike="noStrike" cap="none" dirty="0">
              <a:solidFill>
                <a:srgbClr val="7F7F7F"/>
              </a:solidFill>
              <a:latin typeface="Calibri"/>
              <a:ea typeface="Calibri"/>
              <a:cs typeface="Calibri"/>
              <a:sym typeface="Calibri"/>
            </a:endParaRPr>
          </a:p>
        </p:txBody>
      </p:sp>
      <p:sp>
        <p:nvSpPr>
          <p:cNvPr id="2" name="TextBox 1"/>
          <p:cNvSpPr txBox="1"/>
          <p:nvPr/>
        </p:nvSpPr>
        <p:spPr>
          <a:xfrm>
            <a:off x="755576" y="836712"/>
            <a:ext cx="7416824" cy="4401205"/>
          </a:xfrm>
          <a:prstGeom prst="rect">
            <a:avLst/>
          </a:prstGeom>
          <a:noFill/>
        </p:spPr>
        <p:txBody>
          <a:bodyPr wrap="square" rtlCol="0">
            <a:spAutoFit/>
          </a:bodyPr>
          <a:lstStyle/>
          <a:p>
            <a:pPr lvl="0">
              <a:buClr>
                <a:schemeClr val="dk1"/>
              </a:buClr>
              <a:buSzPct val="25000"/>
            </a:pPr>
            <a:r>
              <a:rPr lang="en-US" sz="2000" dirty="0">
                <a:solidFill>
                  <a:schemeClr val="dk1"/>
                </a:solidFill>
                <a:latin typeface="Calibri" pitchFamily="34" charset="0"/>
              </a:rPr>
              <a:t>Once loaded and on the highway, drive safely and smoothly, so as not to destabilise the load or put undue stresses on the vehicle</a:t>
            </a:r>
          </a:p>
          <a:p>
            <a:pPr lvl="0">
              <a:buClr>
                <a:schemeClr val="dk1"/>
              </a:buClr>
              <a:buSzPct val="25000"/>
            </a:pPr>
            <a:endParaRPr lang="en-US" sz="2000" dirty="0">
              <a:solidFill>
                <a:schemeClr val="dk1"/>
              </a:solidFill>
              <a:latin typeface="Calibri" pitchFamily="34" charset="0"/>
            </a:endParaRPr>
          </a:p>
          <a:p>
            <a:pPr lvl="0">
              <a:buClr>
                <a:schemeClr val="dk1"/>
              </a:buClr>
              <a:buSzPct val="25000"/>
            </a:pPr>
            <a:r>
              <a:rPr lang="en-US" sz="2000" dirty="0">
                <a:solidFill>
                  <a:schemeClr val="dk1"/>
                </a:solidFill>
                <a:latin typeface="Calibri" pitchFamily="34" charset="0"/>
              </a:rPr>
              <a:t>Drive in accordance with the Highway code</a:t>
            </a:r>
          </a:p>
          <a:p>
            <a:pPr lvl="0">
              <a:buClr>
                <a:schemeClr val="dk1"/>
              </a:buClr>
              <a:buSzPct val="25000"/>
            </a:pPr>
            <a:endParaRPr lang="en-US" sz="2000" dirty="0">
              <a:solidFill>
                <a:schemeClr val="dk1"/>
              </a:solidFill>
              <a:latin typeface="Calibri" pitchFamily="34" charset="0"/>
            </a:endParaRPr>
          </a:p>
          <a:p>
            <a:pPr lvl="0">
              <a:buClr>
                <a:schemeClr val="dk1"/>
              </a:buClr>
              <a:buSzPct val="25000"/>
            </a:pPr>
            <a:r>
              <a:rPr lang="en-US" sz="2000" dirty="0" smtClean="0">
                <a:solidFill>
                  <a:schemeClr val="dk1"/>
                </a:solidFill>
                <a:latin typeface="Calibri" pitchFamily="34" charset="0"/>
              </a:rPr>
              <a:t>Ensure </a:t>
            </a:r>
            <a:r>
              <a:rPr lang="en-US" sz="2000" dirty="0">
                <a:solidFill>
                  <a:schemeClr val="dk1"/>
                </a:solidFill>
                <a:latin typeface="Calibri" pitchFamily="34" charset="0"/>
              </a:rPr>
              <a:t>vehicle is adequately </a:t>
            </a:r>
            <a:r>
              <a:rPr lang="en-US" sz="2000" dirty="0" smtClean="0">
                <a:solidFill>
                  <a:schemeClr val="dk1"/>
                </a:solidFill>
                <a:latin typeface="Calibri" pitchFamily="34" charset="0"/>
              </a:rPr>
              <a:t>fueled </a:t>
            </a:r>
            <a:r>
              <a:rPr lang="en-US" sz="2000" dirty="0">
                <a:solidFill>
                  <a:schemeClr val="dk1"/>
                </a:solidFill>
                <a:latin typeface="Calibri" pitchFamily="34" charset="0"/>
              </a:rPr>
              <a:t>and lubricated to complete the </a:t>
            </a:r>
            <a:r>
              <a:rPr lang="en-US" sz="2000" dirty="0" smtClean="0">
                <a:solidFill>
                  <a:schemeClr val="dk1"/>
                </a:solidFill>
                <a:latin typeface="Calibri" pitchFamily="34" charset="0"/>
              </a:rPr>
              <a:t>journey</a:t>
            </a:r>
          </a:p>
          <a:p>
            <a:pPr lvl="0">
              <a:buClr>
                <a:schemeClr val="dk1"/>
              </a:buClr>
              <a:buSzPct val="25000"/>
            </a:pPr>
            <a:endParaRPr lang="en-US" sz="2000" dirty="0">
              <a:solidFill>
                <a:schemeClr val="dk1"/>
              </a:solidFill>
              <a:latin typeface="Calibri" pitchFamily="34" charset="0"/>
            </a:endParaRPr>
          </a:p>
          <a:p>
            <a:pPr lvl="0">
              <a:buClr>
                <a:schemeClr val="dk1"/>
              </a:buClr>
              <a:buSzPct val="25000"/>
            </a:pPr>
            <a:r>
              <a:rPr lang="en-US" sz="2000" dirty="0" smtClean="0">
                <a:solidFill>
                  <a:schemeClr val="dk1"/>
                </a:solidFill>
                <a:latin typeface="Calibri" pitchFamily="34" charset="0"/>
              </a:rPr>
              <a:t>If you break down on a site, position and park your vehicle as safely as possible, and report to site staff</a:t>
            </a:r>
          </a:p>
          <a:p>
            <a:pPr lvl="0">
              <a:buClr>
                <a:schemeClr val="dk1"/>
              </a:buClr>
              <a:buSzPct val="25000"/>
            </a:pPr>
            <a:endParaRPr lang="en-US" sz="2000" dirty="0">
              <a:solidFill>
                <a:schemeClr val="dk1"/>
              </a:solidFill>
              <a:latin typeface="Calibri" pitchFamily="34" charset="0"/>
            </a:endParaRPr>
          </a:p>
          <a:p>
            <a:pPr lvl="0">
              <a:buClr>
                <a:schemeClr val="dk1"/>
              </a:buClr>
              <a:buSzPct val="25000"/>
            </a:pPr>
            <a:r>
              <a:rPr lang="en-US" sz="2000" dirty="0" smtClean="0">
                <a:solidFill>
                  <a:schemeClr val="dk1"/>
                </a:solidFill>
                <a:latin typeface="Calibri" pitchFamily="34" charset="0"/>
              </a:rPr>
              <a:t>If your vehicle catches fire, only attempt to use an on board extinguisher if the fire is small and you have been trained in its use. If not, park up, stay clear and call the emergency services</a:t>
            </a:r>
            <a:endParaRPr lang="en-US" dirty="0">
              <a:solidFill>
                <a:schemeClr val="dk1"/>
              </a:solidFill>
              <a:latin typeface="Calibri" pitchFamily="34" charset="0"/>
            </a:endParaRPr>
          </a:p>
        </p:txBody>
      </p:sp>
    </p:spTree>
    <p:extLst>
      <p:ext uri="{BB962C8B-B14F-4D97-AF65-F5344CB8AC3E}">
        <p14:creationId xmlns:p14="http://schemas.microsoft.com/office/powerpoint/2010/main" val="3268822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Shape 76"/>
          <p:cNvPicPr preferRelativeResize="0"/>
          <p:nvPr/>
        </p:nvPicPr>
        <p:blipFill/>
        <p:spPr>
          <a:xfrm>
            <a:off x="0" y="0"/>
            <a:ext cx="150811" cy="158750"/>
          </a:xfrm>
          <a:prstGeom prst="rect">
            <a:avLst/>
          </a:prstGeom>
          <a:solidFill>
            <a:srgbClr val="FFFFFF"/>
          </a:solidFill>
          <a:ln>
            <a:noFill/>
          </a:ln>
        </p:spPr>
      </p:pic>
      <p:sp>
        <p:nvSpPr>
          <p:cNvPr id="77" name="Shape 77"/>
          <p:cNvSpPr txBox="1"/>
          <p:nvPr/>
        </p:nvSpPr>
        <p:spPr>
          <a:xfrm>
            <a:off x="165100" y="209550"/>
            <a:ext cx="6927180" cy="523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7F7F7F"/>
              </a:buClr>
              <a:buSzPct val="25000"/>
              <a:buFont typeface="Calibri"/>
              <a:buNone/>
            </a:pPr>
            <a:r>
              <a:rPr lang="en-US" sz="2400" b="1" i="0" u="none" strike="noStrike" cap="none" dirty="0">
                <a:solidFill>
                  <a:srgbClr val="7F7F7F"/>
                </a:solidFill>
                <a:latin typeface="Calibri"/>
                <a:ea typeface="Calibri"/>
                <a:cs typeface="Calibri"/>
                <a:sym typeface="Calibri"/>
              </a:rPr>
              <a:t>Site </a:t>
            </a:r>
            <a:r>
              <a:rPr lang="en-US" sz="2400" b="1" dirty="0">
                <a:solidFill>
                  <a:srgbClr val="7F7F7F"/>
                </a:solidFill>
                <a:latin typeface="Calibri"/>
                <a:ea typeface="Calibri"/>
                <a:cs typeface="Calibri"/>
                <a:sym typeface="Calibri"/>
              </a:rPr>
              <a:t>Operators &amp; Management responsibilities</a:t>
            </a:r>
            <a:endParaRPr lang="en-US" sz="2400" b="1" i="0" u="none" strike="noStrike" cap="none" dirty="0">
              <a:solidFill>
                <a:srgbClr val="7F7F7F"/>
              </a:solidFill>
              <a:latin typeface="Calibri"/>
              <a:ea typeface="Calibri"/>
              <a:cs typeface="Calibri"/>
              <a:sym typeface="Calibri"/>
            </a:endParaRPr>
          </a:p>
        </p:txBody>
      </p:sp>
      <p:sp>
        <p:nvSpPr>
          <p:cNvPr id="2" name="Rectangle 1"/>
          <p:cNvSpPr/>
          <p:nvPr/>
        </p:nvSpPr>
        <p:spPr>
          <a:xfrm>
            <a:off x="1174133" y="755324"/>
            <a:ext cx="6998267" cy="4708981"/>
          </a:xfrm>
          <a:prstGeom prst="rect">
            <a:avLst/>
          </a:prstGeom>
        </p:spPr>
        <p:txBody>
          <a:bodyPr wrap="square">
            <a:spAutoFit/>
          </a:bodyPr>
          <a:lstStyle/>
          <a:p>
            <a:pPr lvl="0">
              <a:buClr>
                <a:schemeClr val="dk1"/>
              </a:buClr>
              <a:buSzPct val="25000"/>
            </a:pPr>
            <a:r>
              <a:rPr lang="en-GB" sz="2000" dirty="0">
                <a:solidFill>
                  <a:schemeClr val="dk1"/>
                </a:solidFill>
                <a:latin typeface="Calibri" pitchFamily="34" charset="0"/>
              </a:rPr>
              <a:t>Establish a regime to enable new tipper drivers to be suitably inducted to the site. Where appropriate, provide hard copies of relevant information, such as site layout plans and what to do in the event of a </a:t>
            </a:r>
            <a:r>
              <a:rPr lang="en-GB" sz="2000" dirty="0" smtClean="0">
                <a:solidFill>
                  <a:schemeClr val="dk1"/>
                </a:solidFill>
                <a:latin typeface="Calibri" pitchFamily="34" charset="0"/>
              </a:rPr>
              <a:t>breakdown</a:t>
            </a:r>
          </a:p>
          <a:p>
            <a:pPr lvl="0">
              <a:buClr>
                <a:schemeClr val="dk1"/>
              </a:buClr>
              <a:buSzPct val="25000"/>
            </a:pPr>
            <a:endParaRPr lang="en-GB" sz="2000" dirty="0">
              <a:solidFill>
                <a:schemeClr val="dk1"/>
              </a:solidFill>
              <a:latin typeface="Calibri" pitchFamily="34" charset="0"/>
            </a:endParaRPr>
          </a:p>
          <a:p>
            <a:pPr lvl="0">
              <a:buClr>
                <a:schemeClr val="dk1"/>
              </a:buClr>
              <a:buSzPct val="25000"/>
            </a:pPr>
            <a:endParaRPr lang="en-GB" sz="2000" dirty="0" smtClean="0">
              <a:solidFill>
                <a:schemeClr val="dk1"/>
              </a:solidFill>
              <a:latin typeface="Calibri" pitchFamily="34" charset="0"/>
            </a:endParaRPr>
          </a:p>
          <a:p>
            <a:pPr lvl="0">
              <a:buClr>
                <a:schemeClr val="dk1"/>
              </a:buClr>
              <a:buSzPct val="25000"/>
            </a:pPr>
            <a:endParaRPr lang="en-GB" sz="2000" dirty="0">
              <a:solidFill>
                <a:schemeClr val="dk1"/>
              </a:solidFill>
              <a:latin typeface="Calibri" pitchFamily="34" charset="0"/>
            </a:endParaRPr>
          </a:p>
          <a:p>
            <a:pPr lvl="0">
              <a:buClr>
                <a:schemeClr val="dk1"/>
              </a:buClr>
              <a:buSzPct val="25000"/>
            </a:pPr>
            <a:endParaRPr lang="en-GB" sz="2000" dirty="0" smtClean="0">
              <a:solidFill>
                <a:schemeClr val="dk1"/>
              </a:solidFill>
              <a:latin typeface="Calibri" pitchFamily="34" charset="0"/>
            </a:endParaRPr>
          </a:p>
          <a:p>
            <a:pPr lvl="0">
              <a:buClr>
                <a:schemeClr val="dk1"/>
              </a:buClr>
              <a:buSzPct val="25000"/>
            </a:pPr>
            <a:endParaRPr lang="en-GB" sz="2000" dirty="0">
              <a:solidFill>
                <a:schemeClr val="dk1"/>
              </a:solidFill>
              <a:latin typeface="Calibri" pitchFamily="34" charset="0"/>
            </a:endParaRPr>
          </a:p>
          <a:p>
            <a:pPr lvl="0">
              <a:buClr>
                <a:schemeClr val="dk1"/>
              </a:buClr>
              <a:buSzPct val="25000"/>
            </a:pPr>
            <a:endParaRPr lang="en-GB" sz="2000" dirty="0" smtClean="0">
              <a:solidFill>
                <a:schemeClr val="dk1"/>
              </a:solidFill>
              <a:latin typeface="Calibri" pitchFamily="34" charset="0"/>
            </a:endParaRPr>
          </a:p>
          <a:p>
            <a:pPr lvl="0">
              <a:buClr>
                <a:schemeClr val="dk1"/>
              </a:buClr>
              <a:buSzPct val="25000"/>
            </a:pPr>
            <a:endParaRPr lang="en-GB" sz="2000" dirty="0">
              <a:solidFill>
                <a:schemeClr val="dk1"/>
              </a:solidFill>
              <a:latin typeface="Calibri" pitchFamily="34" charset="0"/>
            </a:endParaRPr>
          </a:p>
          <a:p>
            <a:pPr lvl="0">
              <a:buClr>
                <a:schemeClr val="dk1"/>
              </a:buClr>
              <a:buSzPct val="25000"/>
            </a:pPr>
            <a:endParaRPr lang="en-GB" sz="2000" dirty="0" smtClean="0">
              <a:solidFill>
                <a:schemeClr val="dk1"/>
              </a:solidFill>
              <a:latin typeface="Calibri" pitchFamily="34" charset="0"/>
            </a:endParaRPr>
          </a:p>
          <a:p>
            <a:pPr lvl="0">
              <a:buClr>
                <a:schemeClr val="dk1"/>
              </a:buClr>
            </a:pPr>
            <a:r>
              <a:rPr lang="en-GB" sz="2000" dirty="0" smtClean="0">
                <a:solidFill>
                  <a:schemeClr val="dk1"/>
                </a:solidFill>
                <a:latin typeface="Calibri" pitchFamily="34" charset="0"/>
              </a:rPr>
              <a:t>Offer the appropriate level of support to vehicle drivers and maintenance staff to enable any breakdown to be resolved quickly and safely.</a:t>
            </a:r>
            <a:endParaRPr lang="en-GB" sz="2000" dirty="0">
              <a:solidFill>
                <a:schemeClr val="dk1"/>
              </a:solidFill>
              <a:latin typeface="Calibri" pitchFamily="34" charset="0"/>
            </a:endParaRPr>
          </a:p>
        </p:txBody>
      </p:sp>
      <p:pic>
        <p:nvPicPr>
          <p:cNvPr id="5" name="Shape 184"/>
          <p:cNvPicPr preferRelativeResize="0"/>
          <p:nvPr/>
        </p:nvPicPr>
        <p:blipFill rotWithShape="1">
          <a:blip r:embed="rId3">
            <a:alphaModFix/>
          </a:blip>
          <a:srcRect l="3713" t="27061" r="20172" b="24092"/>
          <a:stretch/>
        </p:blipFill>
        <p:spPr>
          <a:xfrm>
            <a:off x="1187623" y="2060848"/>
            <a:ext cx="6120682" cy="2448272"/>
          </a:xfrm>
          <a:prstGeom prst="rect">
            <a:avLst/>
          </a:prstGeom>
          <a:noFill/>
          <a:ln>
            <a:noFill/>
          </a:ln>
        </p:spPr>
      </p:pic>
    </p:spTree>
    <p:extLst>
      <p:ext uri="{BB962C8B-B14F-4D97-AF65-F5344CB8AC3E}">
        <p14:creationId xmlns:p14="http://schemas.microsoft.com/office/powerpoint/2010/main" val="4294175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Shape 76"/>
          <p:cNvPicPr preferRelativeResize="0"/>
          <p:nvPr/>
        </p:nvPicPr>
        <p:blipFill/>
        <p:spPr>
          <a:xfrm>
            <a:off x="0" y="0"/>
            <a:ext cx="150811" cy="158750"/>
          </a:xfrm>
          <a:prstGeom prst="rect">
            <a:avLst/>
          </a:prstGeom>
          <a:solidFill>
            <a:srgbClr val="FFFFFF"/>
          </a:solidFill>
          <a:ln>
            <a:noFill/>
          </a:ln>
        </p:spPr>
      </p:pic>
      <p:sp>
        <p:nvSpPr>
          <p:cNvPr id="77" name="Shape 77"/>
          <p:cNvSpPr txBox="1"/>
          <p:nvPr/>
        </p:nvSpPr>
        <p:spPr>
          <a:xfrm>
            <a:off x="165100" y="209550"/>
            <a:ext cx="7359228" cy="523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7F7F7F"/>
              </a:buClr>
              <a:buSzPct val="25000"/>
              <a:buFont typeface="Calibri"/>
              <a:buNone/>
            </a:pPr>
            <a:r>
              <a:rPr lang="en-US" sz="2400" b="1" i="0" u="none" strike="noStrike" cap="none" dirty="0">
                <a:solidFill>
                  <a:srgbClr val="7F7F7F"/>
                </a:solidFill>
                <a:latin typeface="Calibri"/>
                <a:ea typeface="Calibri"/>
                <a:cs typeface="Calibri"/>
                <a:sym typeface="Calibri"/>
              </a:rPr>
              <a:t>Site </a:t>
            </a:r>
            <a:r>
              <a:rPr lang="en-US" sz="2400" b="1" dirty="0">
                <a:solidFill>
                  <a:srgbClr val="7F7F7F"/>
                </a:solidFill>
                <a:latin typeface="Calibri"/>
                <a:ea typeface="Calibri"/>
                <a:cs typeface="Calibri"/>
                <a:sym typeface="Calibri"/>
              </a:rPr>
              <a:t>Operators &amp; Management </a:t>
            </a:r>
            <a:r>
              <a:rPr lang="en-US" sz="2400" b="1" dirty="0" smtClean="0">
                <a:solidFill>
                  <a:srgbClr val="7F7F7F"/>
                </a:solidFill>
                <a:latin typeface="Calibri"/>
                <a:ea typeface="Calibri"/>
                <a:cs typeface="Calibri"/>
                <a:sym typeface="Calibri"/>
              </a:rPr>
              <a:t>responsibilities (cont.)</a:t>
            </a:r>
            <a:endParaRPr lang="en-US" sz="2400" b="1" i="0" u="none" strike="noStrike" cap="none" dirty="0">
              <a:solidFill>
                <a:srgbClr val="7F7F7F"/>
              </a:solidFill>
              <a:latin typeface="Calibri"/>
              <a:ea typeface="Calibri"/>
              <a:cs typeface="Calibri"/>
              <a:sym typeface="Calibri"/>
            </a:endParaRPr>
          </a:p>
        </p:txBody>
      </p:sp>
      <p:sp>
        <p:nvSpPr>
          <p:cNvPr id="2" name="Rectangle 1"/>
          <p:cNvSpPr/>
          <p:nvPr/>
        </p:nvSpPr>
        <p:spPr>
          <a:xfrm>
            <a:off x="1187624" y="692696"/>
            <a:ext cx="6840761" cy="4593565"/>
          </a:xfrm>
          <a:prstGeom prst="rect">
            <a:avLst/>
          </a:prstGeom>
        </p:spPr>
        <p:txBody>
          <a:bodyPr wrap="square">
            <a:spAutoFit/>
          </a:bodyPr>
          <a:lstStyle/>
          <a:p>
            <a:pPr lvl="0">
              <a:buClr>
                <a:schemeClr val="dk1"/>
              </a:buClr>
              <a:buSzPct val="25000"/>
            </a:pPr>
            <a:r>
              <a:rPr lang="en-GB" sz="1950" dirty="0">
                <a:solidFill>
                  <a:schemeClr val="dk1"/>
                </a:solidFill>
                <a:latin typeface="Calibri" pitchFamily="34" charset="0"/>
              </a:rPr>
              <a:t>Ensure haul roads are designed and properly maintained to minimise the likelihood of damage to the vehicle</a:t>
            </a:r>
          </a:p>
          <a:p>
            <a:pPr lvl="0">
              <a:buClr>
                <a:schemeClr val="dk1"/>
              </a:buClr>
              <a:buSzPct val="25000"/>
            </a:pPr>
            <a:r>
              <a:rPr lang="en-GB" sz="1950" dirty="0">
                <a:solidFill>
                  <a:schemeClr val="dk1"/>
                </a:solidFill>
                <a:latin typeface="Calibri" pitchFamily="34" charset="0"/>
              </a:rPr>
              <a:t>Provide firm level ground at all areas where loading is </a:t>
            </a:r>
            <a:r>
              <a:rPr lang="en-GB" sz="1950" dirty="0" smtClean="0">
                <a:solidFill>
                  <a:schemeClr val="dk1"/>
                </a:solidFill>
                <a:latin typeface="Calibri" pitchFamily="34" charset="0"/>
              </a:rPr>
              <a:t>planned</a:t>
            </a:r>
          </a:p>
          <a:p>
            <a:pPr lvl="0">
              <a:buClr>
                <a:schemeClr val="dk1"/>
              </a:buClr>
              <a:buSzPct val="25000"/>
            </a:pPr>
            <a:endParaRPr lang="en-GB" sz="1950" dirty="0">
              <a:solidFill>
                <a:schemeClr val="dk1"/>
              </a:solidFill>
              <a:latin typeface="Calibri" pitchFamily="34" charset="0"/>
            </a:endParaRPr>
          </a:p>
          <a:p>
            <a:pPr lvl="0">
              <a:buClr>
                <a:schemeClr val="dk1"/>
              </a:buClr>
              <a:buSzPct val="25000"/>
            </a:pPr>
            <a:r>
              <a:rPr lang="en-GB" sz="1950" dirty="0" smtClean="0">
                <a:solidFill>
                  <a:schemeClr val="dk1"/>
                </a:solidFill>
                <a:latin typeface="Calibri" pitchFamily="34" charset="0"/>
              </a:rPr>
              <a:t>Have plans in place so that on the rare occasion that it is necessary to perform emergency repairs on site, personnel are aware of the procedure and where and how this work can be undertaken safely</a:t>
            </a:r>
          </a:p>
          <a:p>
            <a:pPr lvl="0">
              <a:buClr>
                <a:schemeClr val="dk1"/>
              </a:buClr>
              <a:buSzPct val="25000"/>
            </a:pPr>
            <a:endParaRPr lang="en-GB" sz="1950" dirty="0">
              <a:solidFill>
                <a:schemeClr val="dk1"/>
              </a:solidFill>
              <a:latin typeface="Calibri" pitchFamily="34" charset="0"/>
            </a:endParaRPr>
          </a:p>
          <a:p>
            <a:pPr lvl="0">
              <a:buClr>
                <a:schemeClr val="dk1"/>
              </a:buClr>
              <a:buSzPct val="25000"/>
            </a:pPr>
            <a:r>
              <a:rPr lang="en-GB" sz="1950" dirty="0" smtClean="0">
                <a:solidFill>
                  <a:schemeClr val="dk1"/>
                </a:solidFill>
                <a:latin typeface="Calibri" pitchFamily="34" charset="0"/>
              </a:rPr>
              <a:t>Provide a relevant site induction to any any arriving maintenance staff and check they are suitably trained and competent, </a:t>
            </a:r>
          </a:p>
          <a:p>
            <a:pPr lvl="0">
              <a:buClr>
                <a:schemeClr val="dk1"/>
              </a:buClr>
              <a:buSzPct val="25000"/>
            </a:pPr>
            <a:endParaRPr lang="en-GB" sz="1950" dirty="0">
              <a:solidFill>
                <a:schemeClr val="dk1"/>
              </a:solidFill>
              <a:latin typeface="Calibri" pitchFamily="34" charset="0"/>
            </a:endParaRPr>
          </a:p>
          <a:p>
            <a:pPr lvl="0">
              <a:buClr>
                <a:schemeClr val="dk1"/>
              </a:buClr>
              <a:buSzPct val="25000"/>
            </a:pPr>
            <a:r>
              <a:rPr lang="en-GB" sz="1950" dirty="0" smtClean="0">
                <a:solidFill>
                  <a:schemeClr val="dk1"/>
                </a:solidFill>
                <a:latin typeface="Calibri" pitchFamily="34" charset="0"/>
              </a:rPr>
              <a:t>Where appropriate, ensure that a Risk Assessment will be undertaken and check it to ensure it is of sufficient quality</a:t>
            </a:r>
          </a:p>
          <a:p>
            <a:pPr lvl="0">
              <a:buClr>
                <a:schemeClr val="dk1"/>
              </a:buClr>
              <a:buSzPct val="25000"/>
            </a:pPr>
            <a:r>
              <a:rPr lang="en-GB" sz="1950" dirty="0" smtClean="0">
                <a:solidFill>
                  <a:schemeClr val="dk1"/>
                </a:solidFill>
                <a:latin typeface="Calibri" pitchFamily="34" charset="0"/>
              </a:rPr>
              <a:t>to cover the work</a:t>
            </a:r>
            <a:endParaRPr lang="en-GB" sz="1950" dirty="0">
              <a:solidFill>
                <a:schemeClr val="dk1"/>
              </a:solidFill>
              <a:latin typeface="Calibri" pitchFamily="34" charset="0"/>
            </a:endParaRPr>
          </a:p>
        </p:txBody>
      </p:sp>
    </p:spTree>
    <p:extLst>
      <p:ext uri="{BB962C8B-B14F-4D97-AF65-F5344CB8AC3E}">
        <p14:creationId xmlns:p14="http://schemas.microsoft.com/office/powerpoint/2010/main" val="2799772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Shape 76"/>
          <p:cNvPicPr preferRelativeResize="0"/>
          <p:nvPr/>
        </p:nvPicPr>
        <p:blipFill/>
        <p:spPr>
          <a:xfrm>
            <a:off x="0" y="0"/>
            <a:ext cx="150811" cy="158750"/>
          </a:xfrm>
          <a:prstGeom prst="rect">
            <a:avLst/>
          </a:prstGeom>
          <a:solidFill>
            <a:srgbClr val="FFFFFF"/>
          </a:solidFill>
          <a:ln>
            <a:noFill/>
          </a:ln>
        </p:spPr>
      </p:pic>
      <p:sp>
        <p:nvSpPr>
          <p:cNvPr id="77" name="Shape 77"/>
          <p:cNvSpPr txBox="1"/>
          <p:nvPr/>
        </p:nvSpPr>
        <p:spPr>
          <a:xfrm>
            <a:off x="165100" y="209550"/>
            <a:ext cx="5703044" cy="523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7F7F7F"/>
              </a:buClr>
              <a:buSzPct val="25000"/>
              <a:buFont typeface="Calibri"/>
              <a:buNone/>
            </a:pPr>
            <a:r>
              <a:rPr lang="en-US" sz="2400" b="1" i="0" u="none" strike="noStrike" cap="none" dirty="0">
                <a:solidFill>
                  <a:srgbClr val="7F7F7F"/>
                </a:solidFill>
                <a:latin typeface="Calibri"/>
                <a:ea typeface="Calibri"/>
                <a:cs typeface="Calibri"/>
                <a:sym typeface="Calibri"/>
              </a:rPr>
              <a:t>Vehicle Maintenance Staff responsibilities</a:t>
            </a:r>
          </a:p>
        </p:txBody>
      </p:sp>
      <p:sp>
        <p:nvSpPr>
          <p:cNvPr id="2" name="TextBox 1">
            <a:extLst>
              <a:ext uri="{FF2B5EF4-FFF2-40B4-BE49-F238E27FC236}">
                <a16:creationId xmlns="" xmlns:a16="http://schemas.microsoft.com/office/drawing/2014/main" id="{5DB8F7AD-25B2-456D-A5E0-36A974A64AAC}"/>
              </a:ext>
            </a:extLst>
          </p:cNvPr>
          <p:cNvSpPr txBox="1"/>
          <p:nvPr/>
        </p:nvSpPr>
        <p:spPr>
          <a:xfrm>
            <a:off x="1244042" y="980728"/>
            <a:ext cx="6970027" cy="3785652"/>
          </a:xfrm>
          <a:prstGeom prst="rect">
            <a:avLst/>
          </a:prstGeom>
          <a:noFill/>
        </p:spPr>
        <p:txBody>
          <a:bodyPr wrap="square" rtlCol="0">
            <a:spAutoFit/>
          </a:bodyPr>
          <a:lstStyle/>
          <a:p>
            <a:r>
              <a:rPr lang="en-GB" sz="2000" dirty="0">
                <a:latin typeface="Calibri" panose="020F0502020204030204" pitchFamily="34" charset="0"/>
                <a:cs typeface="Calibri" panose="020F0502020204030204" pitchFamily="34" charset="0"/>
              </a:rPr>
              <a:t>Maintain the vehicle in accordance with the VOSA Operators Licence conditions</a:t>
            </a:r>
          </a:p>
          <a:p>
            <a:endParaRPr lang="en-GB" sz="2000" dirty="0">
              <a:latin typeface="Calibri" panose="020F0502020204030204" pitchFamily="34" charset="0"/>
              <a:cs typeface="Calibri" panose="020F0502020204030204" pitchFamily="34" charset="0"/>
            </a:endParaRPr>
          </a:p>
          <a:p>
            <a:r>
              <a:rPr lang="en-GB" sz="2000" dirty="0" smtClean="0">
                <a:latin typeface="Calibri" panose="020F0502020204030204" pitchFamily="34" charset="0"/>
                <a:cs typeface="Calibri" panose="020F0502020204030204" pitchFamily="34" charset="0"/>
              </a:rPr>
              <a:t>Complete records </a:t>
            </a:r>
            <a:r>
              <a:rPr lang="en-GB" sz="2000" dirty="0">
                <a:latin typeface="Calibri" panose="020F0502020204030204" pitchFamily="34" charset="0"/>
                <a:cs typeface="Calibri" panose="020F0502020204030204" pitchFamily="34" charset="0"/>
              </a:rPr>
              <a:t>of maintenance and </a:t>
            </a:r>
            <a:r>
              <a:rPr lang="en-GB" sz="2000" dirty="0" smtClean="0">
                <a:latin typeface="Calibri" panose="020F0502020204030204" pitchFamily="34" charset="0"/>
                <a:cs typeface="Calibri" panose="020F0502020204030204" pitchFamily="34" charset="0"/>
              </a:rPr>
              <a:t>pass these to the operator</a:t>
            </a:r>
            <a:endParaRPr lang="en-GB" sz="2000" dirty="0">
              <a:latin typeface="Calibri" panose="020F0502020204030204" pitchFamily="34" charset="0"/>
              <a:cs typeface="Calibri" panose="020F0502020204030204" pitchFamily="34" charset="0"/>
            </a:endParaRPr>
          </a:p>
          <a:p>
            <a:endParaRPr lang="en-GB" sz="2000" dirty="0">
              <a:latin typeface="Calibri" panose="020F0502020204030204" pitchFamily="34" charset="0"/>
              <a:cs typeface="Calibri" panose="020F0502020204030204" pitchFamily="34" charset="0"/>
            </a:endParaRPr>
          </a:p>
          <a:p>
            <a:r>
              <a:rPr lang="en-GB" sz="2000" dirty="0">
                <a:latin typeface="Calibri" panose="020F0502020204030204" pitchFamily="34" charset="0"/>
                <a:cs typeface="Calibri" panose="020F0502020204030204" pitchFamily="34" charset="0"/>
              </a:rPr>
              <a:t>Carry out inspection and maintenance in line with Company </a:t>
            </a:r>
            <a:r>
              <a:rPr lang="en-GB" sz="2000" dirty="0" smtClean="0">
                <a:latin typeface="Calibri" panose="020F0502020204030204" pitchFamily="34" charset="0"/>
                <a:cs typeface="Calibri" panose="020F0502020204030204" pitchFamily="34" charset="0"/>
              </a:rPr>
              <a:t>Systems</a:t>
            </a:r>
          </a:p>
          <a:p>
            <a:endParaRPr lang="en-GB" sz="2000" dirty="0">
              <a:latin typeface="Calibri" panose="020F0502020204030204" pitchFamily="34" charset="0"/>
              <a:cs typeface="Calibri" panose="020F0502020204030204" pitchFamily="34" charset="0"/>
            </a:endParaRPr>
          </a:p>
          <a:p>
            <a:r>
              <a:rPr lang="en-GB" sz="2000" dirty="0" smtClean="0">
                <a:latin typeface="Calibri" panose="020F0502020204030204" pitchFamily="34" charset="0"/>
                <a:cs typeface="Calibri" panose="020F0502020204030204" pitchFamily="34" charset="0"/>
              </a:rPr>
              <a:t>When attending breakdowns, be aware of the Safe Systems of Work to be adopted</a:t>
            </a:r>
            <a:endParaRPr lang="en-GB" sz="2000" dirty="0">
              <a:latin typeface="Calibri" panose="020F0502020204030204" pitchFamily="34" charset="0"/>
              <a:cs typeface="Calibri" panose="020F0502020204030204" pitchFamily="34" charset="0"/>
            </a:endParaRPr>
          </a:p>
          <a:p>
            <a:endParaRPr lang="en-GB" sz="2000" dirty="0">
              <a:latin typeface="Calibri" panose="020F0502020204030204" pitchFamily="34" charset="0"/>
              <a:cs typeface="Calibri" panose="020F0502020204030204" pitchFamily="34" charset="0"/>
            </a:endParaRPr>
          </a:p>
          <a:p>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9122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Shape 76"/>
          <p:cNvPicPr preferRelativeResize="0"/>
          <p:nvPr/>
        </p:nvPicPr>
        <p:blipFill/>
        <p:spPr>
          <a:xfrm>
            <a:off x="0" y="0"/>
            <a:ext cx="150811" cy="158750"/>
          </a:xfrm>
          <a:prstGeom prst="rect">
            <a:avLst/>
          </a:prstGeom>
          <a:solidFill>
            <a:srgbClr val="FFFFFF"/>
          </a:solidFill>
          <a:ln>
            <a:noFill/>
          </a:ln>
        </p:spPr>
      </p:pic>
      <p:sp>
        <p:nvSpPr>
          <p:cNvPr id="77" name="Shape 77"/>
          <p:cNvSpPr txBox="1"/>
          <p:nvPr/>
        </p:nvSpPr>
        <p:spPr>
          <a:xfrm>
            <a:off x="165100" y="209550"/>
            <a:ext cx="6927180" cy="523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7F7F7F"/>
              </a:buClr>
              <a:buSzPct val="25000"/>
              <a:buFont typeface="Calibri"/>
              <a:buNone/>
            </a:pPr>
            <a:r>
              <a:rPr lang="en-US" sz="2400" b="1" i="0" u="none" strike="noStrike" cap="none" dirty="0">
                <a:solidFill>
                  <a:srgbClr val="7F7F7F"/>
                </a:solidFill>
                <a:latin typeface="Calibri"/>
                <a:ea typeface="Calibri"/>
                <a:cs typeface="Calibri"/>
                <a:sym typeface="Calibri"/>
              </a:rPr>
              <a:t>Vehicle Maintenance Staff </a:t>
            </a:r>
            <a:r>
              <a:rPr lang="en-US" sz="2400" b="1" i="0" u="none" strike="noStrike" cap="none" dirty="0" smtClean="0">
                <a:solidFill>
                  <a:srgbClr val="7F7F7F"/>
                </a:solidFill>
                <a:latin typeface="Calibri"/>
                <a:ea typeface="Calibri"/>
                <a:cs typeface="Calibri"/>
                <a:sym typeface="Calibri"/>
              </a:rPr>
              <a:t>responsibilities (cont.)</a:t>
            </a:r>
            <a:endParaRPr lang="en-US" sz="2400" b="1" i="0" u="none" strike="noStrike" cap="none" dirty="0">
              <a:solidFill>
                <a:srgbClr val="7F7F7F"/>
              </a:solidFill>
              <a:latin typeface="Calibri"/>
              <a:ea typeface="Calibri"/>
              <a:cs typeface="Calibri"/>
              <a:sym typeface="Calibri"/>
            </a:endParaRPr>
          </a:p>
        </p:txBody>
      </p:sp>
      <p:sp>
        <p:nvSpPr>
          <p:cNvPr id="2" name="TextBox 1">
            <a:extLst>
              <a:ext uri="{FF2B5EF4-FFF2-40B4-BE49-F238E27FC236}">
                <a16:creationId xmlns="" xmlns:a16="http://schemas.microsoft.com/office/drawing/2014/main" id="{5DB8F7AD-25B2-456D-A5E0-36A974A64AAC}"/>
              </a:ext>
            </a:extLst>
          </p:cNvPr>
          <p:cNvSpPr txBox="1"/>
          <p:nvPr/>
        </p:nvSpPr>
        <p:spPr>
          <a:xfrm>
            <a:off x="1191820" y="1124744"/>
            <a:ext cx="6970027" cy="2246769"/>
          </a:xfrm>
          <a:prstGeom prst="rect">
            <a:avLst/>
          </a:prstGeom>
          <a:noFill/>
        </p:spPr>
        <p:txBody>
          <a:bodyPr wrap="square" rtlCol="0">
            <a:spAutoFit/>
          </a:bodyPr>
          <a:lstStyle/>
          <a:p>
            <a:r>
              <a:rPr lang="en-GB" sz="2000" dirty="0">
                <a:latin typeface="Calibri" panose="020F0502020204030204" pitchFamily="34" charset="0"/>
                <a:cs typeface="Calibri" panose="020F0502020204030204" pitchFamily="34" charset="0"/>
              </a:rPr>
              <a:t>Respond and rectify defects in a timely manner dependent on safety critical nature of defect</a:t>
            </a:r>
          </a:p>
          <a:p>
            <a:endParaRPr lang="en-GB" sz="2000" dirty="0">
              <a:latin typeface="Calibri" panose="020F0502020204030204" pitchFamily="34" charset="0"/>
              <a:cs typeface="Calibri" panose="020F0502020204030204" pitchFamily="34" charset="0"/>
            </a:endParaRPr>
          </a:p>
          <a:p>
            <a:r>
              <a:rPr lang="en-GB" sz="2000" dirty="0">
                <a:latin typeface="Calibri" panose="020F0502020204030204" pitchFamily="34" charset="0"/>
                <a:cs typeface="Calibri" panose="020F0502020204030204" pitchFamily="34" charset="0"/>
              </a:rPr>
              <a:t>Carry out quality work </a:t>
            </a:r>
            <a:endParaRPr lang="en-GB" sz="2000" dirty="0" smtClean="0">
              <a:latin typeface="Calibri" panose="020F0502020204030204" pitchFamily="34" charset="0"/>
              <a:cs typeface="Calibri" panose="020F0502020204030204" pitchFamily="34" charset="0"/>
            </a:endParaRPr>
          </a:p>
          <a:p>
            <a:endParaRPr lang="en-GB" sz="2000" dirty="0">
              <a:latin typeface="Calibri" panose="020F0502020204030204" pitchFamily="34" charset="0"/>
              <a:cs typeface="Calibri" panose="020F0502020204030204" pitchFamily="34" charset="0"/>
            </a:endParaRPr>
          </a:p>
          <a:p>
            <a:r>
              <a:rPr lang="en-GB" sz="2000" dirty="0" smtClean="0">
                <a:latin typeface="Calibri" panose="020F0502020204030204" pitchFamily="34" charset="0"/>
                <a:cs typeface="Calibri" panose="020F0502020204030204" pitchFamily="34" charset="0"/>
              </a:rPr>
              <a:t>Ensure the area is left clean and tidy and dispose of any waste appropriately</a:t>
            </a:r>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8748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Shape 99"/>
          <p:cNvPicPr preferRelativeResize="0"/>
          <p:nvPr/>
        </p:nvPicPr>
        <p:blipFill/>
        <p:spPr>
          <a:xfrm>
            <a:off x="0" y="0"/>
            <a:ext cx="150811" cy="158750"/>
          </a:xfrm>
          <a:prstGeom prst="rect">
            <a:avLst/>
          </a:prstGeom>
          <a:solidFill>
            <a:srgbClr val="FFFFFF"/>
          </a:solidFill>
          <a:ln>
            <a:noFill/>
          </a:ln>
        </p:spPr>
      </p:pic>
      <p:sp>
        <p:nvSpPr>
          <p:cNvPr id="2" name="Rectangle 1"/>
          <p:cNvSpPr/>
          <p:nvPr/>
        </p:nvSpPr>
        <p:spPr>
          <a:xfrm>
            <a:off x="1216589" y="908720"/>
            <a:ext cx="7431628" cy="4093428"/>
          </a:xfrm>
          <a:prstGeom prst="rect">
            <a:avLst/>
          </a:prstGeom>
        </p:spPr>
        <p:txBody>
          <a:bodyPr wrap="square">
            <a:spAutoFit/>
          </a:bodyPr>
          <a:lstStyle/>
          <a:p>
            <a:r>
              <a:rPr lang="en-GB" sz="2000" dirty="0">
                <a:latin typeface="Calibri" panose="020F0502020204030204" pitchFamily="34" charset="0"/>
              </a:rPr>
              <a:t>If your vehicle breaks down on the highway, think first of other road users </a:t>
            </a:r>
            <a:r>
              <a:rPr lang="en-GB" sz="2000" dirty="0" smtClean="0">
                <a:latin typeface="Calibri" panose="020F0502020204030204" pitchFamily="34" charset="0"/>
              </a:rPr>
              <a:t>and;-</a:t>
            </a:r>
          </a:p>
          <a:p>
            <a:endParaRPr lang="en-GB" sz="2000" dirty="0">
              <a:latin typeface="Calibri" panose="020F0502020204030204" pitchFamily="34" charset="0"/>
            </a:endParaRPr>
          </a:p>
          <a:p>
            <a:pPr marL="342900" indent="-342900">
              <a:buFont typeface="Arial" panose="020B0604020202020204" pitchFamily="34" charset="0"/>
              <a:buChar char="•"/>
            </a:pPr>
            <a:r>
              <a:rPr lang="en-GB" sz="2000" b="1" dirty="0">
                <a:latin typeface="Calibri" panose="020F0502020204030204" pitchFamily="34" charset="0"/>
              </a:rPr>
              <a:t>DO – </a:t>
            </a:r>
            <a:r>
              <a:rPr lang="en-GB" sz="2000" dirty="0">
                <a:latin typeface="Calibri" panose="020F0502020204030204" pitchFamily="34" charset="0"/>
              </a:rPr>
              <a:t>Ensure where possible that the vehicle comes to rest in a suitable place at the nearside or away from the carriageway. This will minimise disruption to other road users</a:t>
            </a:r>
          </a:p>
          <a:p>
            <a:pPr marL="342900" indent="-342900">
              <a:buFont typeface="Arial" panose="020B0604020202020204" pitchFamily="34" charset="0"/>
              <a:buChar char="•"/>
            </a:pPr>
            <a:r>
              <a:rPr lang="en-GB" sz="2000" b="1" dirty="0">
                <a:latin typeface="Calibri" panose="020F0502020204030204" pitchFamily="34" charset="0"/>
              </a:rPr>
              <a:t>DO</a:t>
            </a:r>
            <a:r>
              <a:rPr lang="en-GB" sz="2000" dirty="0">
                <a:latin typeface="Calibri" panose="020F0502020204030204" pitchFamily="34" charset="0"/>
              </a:rPr>
              <a:t> - Exit vehicle cab on the non traffic side</a:t>
            </a:r>
          </a:p>
          <a:p>
            <a:pPr marL="342900" indent="-342900">
              <a:buFont typeface="Arial" panose="020B0604020202020204" pitchFamily="34" charset="0"/>
              <a:buChar char="•"/>
            </a:pPr>
            <a:r>
              <a:rPr lang="en-GB" sz="2000" b="1" dirty="0">
                <a:latin typeface="Calibri" panose="020F0502020204030204" pitchFamily="34" charset="0"/>
              </a:rPr>
              <a:t>DO - </a:t>
            </a:r>
            <a:r>
              <a:rPr lang="en-GB" sz="2000" dirty="0">
                <a:latin typeface="Calibri" panose="020F0502020204030204" pitchFamily="34" charset="0"/>
              </a:rPr>
              <a:t>Warn other traffic by using your hazard warning lights if your vehicle </a:t>
            </a:r>
            <a:r>
              <a:rPr lang="en-GB" sz="2000" dirty="0" smtClean="0">
                <a:latin typeface="Calibri" panose="020F0502020204030204" pitchFamily="34" charset="0"/>
              </a:rPr>
              <a:t>is causing </a:t>
            </a:r>
            <a:r>
              <a:rPr lang="en-GB" sz="2000" dirty="0">
                <a:latin typeface="Calibri" panose="020F0502020204030204" pitchFamily="34" charset="0"/>
              </a:rPr>
              <a:t>an obstruction</a:t>
            </a:r>
          </a:p>
          <a:p>
            <a:pPr marL="342900" indent="-342900">
              <a:buFont typeface="Arial" panose="020B0604020202020204" pitchFamily="34" charset="0"/>
              <a:buChar char="•"/>
            </a:pPr>
            <a:r>
              <a:rPr lang="en-GB" sz="2000" b="1" dirty="0">
                <a:latin typeface="Calibri" panose="020F0502020204030204" pitchFamily="34" charset="0"/>
              </a:rPr>
              <a:t>DO - </a:t>
            </a:r>
            <a:r>
              <a:rPr lang="en-GB" sz="2000" dirty="0">
                <a:latin typeface="Calibri" panose="020F0502020204030204" pitchFamily="34" charset="0"/>
              </a:rPr>
              <a:t>Stay in a safe location away from the vehicle if it is safe to do </a:t>
            </a:r>
            <a:r>
              <a:rPr lang="en-GB" sz="2000" dirty="0" smtClean="0">
                <a:latin typeface="Calibri" panose="020F0502020204030204" pitchFamily="34" charset="0"/>
              </a:rPr>
              <a:t>so</a:t>
            </a:r>
          </a:p>
          <a:p>
            <a:pPr marL="342900" indent="-342900">
              <a:buFont typeface="Arial" panose="020B0604020202020204" pitchFamily="34" charset="0"/>
              <a:buChar char="•"/>
            </a:pPr>
            <a:r>
              <a:rPr lang="en-GB" sz="2000" b="1" dirty="0">
                <a:latin typeface="Calibri" panose="020F0502020204030204" pitchFamily="34" charset="0"/>
              </a:rPr>
              <a:t>DO - </a:t>
            </a:r>
            <a:r>
              <a:rPr lang="en-GB" sz="2000" dirty="0">
                <a:latin typeface="Calibri" panose="020F0502020204030204" pitchFamily="34" charset="0"/>
              </a:rPr>
              <a:t>Help other road users see you by ensuring you, and any </a:t>
            </a:r>
            <a:r>
              <a:rPr lang="en-GB" sz="2000" dirty="0" smtClean="0">
                <a:latin typeface="Calibri" panose="020F0502020204030204" pitchFamily="34" charset="0"/>
              </a:rPr>
              <a:t>passengers </a:t>
            </a:r>
            <a:r>
              <a:rPr lang="en-GB" sz="2000" dirty="0">
                <a:latin typeface="Calibri" panose="020F0502020204030204" pitchFamily="34" charset="0"/>
              </a:rPr>
              <a:t>wear high visibility reflective clothing/work wear</a:t>
            </a:r>
            <a:endParaRPr lang="en-GB" sz="2000" dirty="0">
              <a:latin typeface="Calibri" panose="020F0502020204030204" pitchFamily="34" charset="0"/>
            </a:endParaRPr>
          </a:p>
        </p:txBody>
      </p:sp>
      <p:sp>
        <p:nvSpPr>
          <p:cNvPr id="5" name="Shape 93"/>
          <p:cNvSpPr txBox="1">
            <a:spLocks/>
          </p:cNvSpPr>
          <p:nvPr/>
        </p:nvSpPr>
        <p:spPr>
          <a:xfrm>
            <a:off x="152400" y="76200"/>
            <a:ext cx="8524056" cy="765175"/>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3200" b="1" i="0" u="none" strike="noStrike" cap="none">
                <a:solidFill>
                  <a:srgbClr val="7F7F7F"/>
                </a:solidFill>
                <a:latin typeface="Calibri"/>
                <a:ea typeface="Calibri"/>
                <a:cs typeface="Calibri"/>
                <a:sym typeface="Calibri"/>
              </a:defRPr>
            </a:lvl1pPr>
            <a:lvl2pPr marL="0" marR="0" lvl="1" indent="0" algn="l" rtl="0">
              <a:spcBef>
                <a:spcPts val="0"/>
              </a:spcBef>
              <a:spcAft>
                <a:spcPts val="0"/>
              </a:spcAft>
              <a:buNone/>
              <a:defRPr sz="25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25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25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25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pPr algn="l">
              <a:buClr>
                <a:srgbClr val="7F7F7F"/>
              </a:buClr>
              <a:buSzPct val="25000"/>
              <a:buFont typeface="Calibri"/>
              <a:buNone/>
            </a:pPr>
            <a:r>
              <a:rPr lang="en-US" sz="2400" dirty="0"/>
              <a:t>What to do in the event of a vehicle breakdown </a:t>
            </a:r>
            <a:r>
              <a:rPr lang="en-US" sz="2400" dirty="0" smtClean="0"/>
              <a:t>– Highway </a:t>
            </a:r>
            <a:endParaRPr lang="en-US" sz="2400" dirty="0"/>
          </a:p>
        </p:txBody>
      </p:sp>
    </p:spTree>
    <p:extLst>
      <p:ext uri="{BB962C8B-B14F-4D97-AF65-F5344CB8AC3E}">
        <p14:creationId xmlns:p14="http://schemas.microsoft.com/office/powerpoint/2010/main" val="4260589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Shape 99"/>
          <p:cNvPicPr preferRelativeResize="0"/>
          <p:nvPr/>
        </p:nvPicPr>
        <p:blipFill/>
        <p:spPr>
          <a:xfrm>
            <a:off x="0" y="0"/>
            <a:ext cx="150811" cy="158750"/>
          </a:xfrm>
          <a:prstGeom prst="rect">
            <a:avLst/>
          </a:prstGeom>
          <a:solidFill>
            <a:srgbClr val="FFFFFF"/>
          </a:solidFill>
          <a:ln>
            <a:noFill/>
          </a:ln>
        </p:spPr>
      </p:pic>
      <p:sp>
        <p:nvSpPr>
          <p:cNvPr id="2" name="Rectangle 1"/>
          <p:cNvSpPr/>
          <p:nvPr/>
        </p:nvSpPr>
        <p:spPr>
          <a:xfrm>
            <a:off x="1043608" y="841375"/>
            <a:ext cx="7431628" cy="3477875"/>
          </a:xfrm>
          <a:prstGeom prst="rect">
            <a:avLst/>
          </a:prstGeom>
        </p:spPr>
        <p:txBody>
          <a:bodyPr wrap="square">
            <a:spAutoFit/>
          </a:bodyPr>
          <a:lstStyle/>
          <a:p>
            <a:r>
              <a:rPr lang="en-GB" sz="2000" dirty="0">
                <a:latin typeface="Calibri" panose="020F0502020204030204" pitchFamily="34" charset="0"/>
              </a:rPr>
              <a:t>If your vehicle breaks down on the highway, think first of other road users </a:t>
            </a:r>
            <a:r>
              <a:rPr lang="en-GB" sz="2000" dirty="0" smtClean="0">
                <a:latin typeface="Calibri" panose="020F0502020204030204" pitchFamily="34" charset="0"/>
              </a:rPr>
              <a:t>and;-</a:t>
            </a:r>
          </a:p>
          <a:p>
            <a:endParaRPr lang="en-GB" sz="2000" dirty="0">
              <a:latin typeface="Calibri" panose="020F0502020204030204" pitchFamily="34" charset="0"/>
            </a:endParaRPr>
          </a:p>
          <a:p>
            <a:pPr marL="342900" indent="-342900">
              <a:buFont typeface="Arial" panose="020B0604020202020204" pitchFamily="34" charset="0"/>
              <a:buChar char="•"/>
            </a:pPr>
            <a:r>
              <a:rPr lang="en-GB" sz="2000" b="1" dirty="0" smtClean="0">
                <a:latin typeface="Calibri" panose="020F0502020204030204" pitchFamily="34" charset="0"/>
              </a:rPr>
              <a:t>DO </a:t>
            </a:r>
            <a:r>
              <a:rPr lang="en-GB" sz="2000" b="1" dirty="0">
                <a:latin typeface="Calibri" panose="020F0502020204030204" pitchFamily="34" charset="0"/>
              </a:rPr>
              <a:t>- </a:t>
            </a:r>
            <a:r>
              <a:rPr lang="en-GB" sz="2000" dirty="0">
                <a:latin typeface="Calibri" panose="020F0502020204030204" pitchFamily="34" charset="0"/>
              </a:rPr>
              <a:t>Put a warning triangle on the road at least 45 metres </a:t>
            </a:r>
            <a:r>
              <a:rPr lang="en-GB" sz="2000" dirty="0" smtClean="0">
                <a:latin typeface="Calibri" panose="020F0502020204030204" pitchFamily="34" charset="0"/>
              </a:rPr>
              <a:t>behind your </a:t>
            </a:r>
            <a:r>
              <a:rPr lang="en-GB" sz="2000" dirty="0">
                <a:latin typeface="Calibri" panose="020F0502020204030204" pitchFamily="34" charset="0"/>
              </a:rPr>
              <a:t>broken-down vehicle on the same side of the road, or use </a:t>
            </a:r>
            <a:r>
              <a:rPr lang="en-GB" sz="2000" dirty="0" smtClean="0">
                <a:latin typeface="Calibri" panose="020F0502020204030204" pitchFamily="34" charset="0"/>
              </a:rPr>
              <a:t>other permitted </a:t>
            </a:r>
            <a:r>
              <a:rPr lang="en-GB" sz="2000" dirty="0">
                <a:latin typeface="Calibri" panose="020F0502020204030204" pitchFamily="34" charset="0"/>
              </a:rPr>
              <a:t>warning devices if you have them, if it is safe to do so. </a:t>
            </a:r>
            <a:r>
              <a:rPr lang="en-GB" sz="2000" dirty="0" smtClean="0">
                <a:latin typeface="Calibri" panose="020F0502020204030204" pitchFamily="34" charset="0"/>
              </a:rPr>
              <a:t>Always take </a:t>
            </a:r>
            <a:r>
              <a:rPr lang="en-GB" sz="2000" dirty="0">
                <a:latin typeface="Calibri" panose="020F0502020204030204" pitchFamily="34" charset="0"/>
              </a:rPr>
              <a:t>great care when placing or retrieving them</a:t>
            </a:r>
          </a:p>
          <a:p>
            <a:pPr marL="342900" indent="-342900">
              <a:buFont typeface="Arial" panose="020B0604020202020204" pitchFamily="34" charset="0"/>
              <a:buChar char="•"/>
            </a:pPr>
            <a:r>
              <a:rPr lang="en-GB" sz="2000" b="1" dirty="0">
                <a:latin typeface="Calibri" panose="020F0502020204030204" pitchFamily="34" charset="0"/>
              </a:rPr>
              <a:t>DO - </a:t>
            </a:r>
            <a:r>
              <a:rPr lang="en-GB" sz="2000" dirty="0">
                <a:latin typeface="Calibri" panose="020F0502020204030204" pitchFamily="34" charset="0"/>
              </a:rPr>
              <a:t>Keep your sidelights on if it is dark or visibility is poor, if it is </a:t>
            </a:r>
            <a:r>
              <a:rPr lang="en-GB" sz="2000" dirty="0" smtClean="0">
                <a:latin typeface="Calibri" panose="020F0502020204030204" pitchFamily="34" charset="0"/>
              </a:rPr>
              <a:t>possible to </a:t>
            </a:r>
            <a:r>
              <a:rPr lang="en-GB" sz="2000" dirty="0">
                <a:latin typeface="Calibri" panose="020F0502020204030204" pitchFamily="34" charset="0"/>
              </a:rPr>
              <a:t>do so</a:t>
            </a:r>
          </a:p>
          <a:p>
            <a:pPr marL="342900" indent="-342900">
              <a:buFont typeface="Arial" panose="020B0604020202020204" pitchFamily="34" charset="0"/>
              <a:buChar char="•"/>
            </a:pPr>
            <a:r>
              <a:rPr lang="en-GB" sz="2000" b="1" dirty="0">
                <a:latin typeface="Calibri" panose="020F0502020204030204" pitchFamily="34" charset="0"/>
              </a:rPr>
              <a:t>DO - </a:t>
            </a:r>
            <a:r>
              <a:rPr lang="en-GB" sz="2000" dirty="0">
                <a:latin typeface="Calibri" panose="020F0502020204030204" pitchFamily="34" charset="0"/>
              </a:rPr>
              <a:t>Arrange recovery for vehicle specialists</a:t>
            </a:r>
          </a:p>
          <a:p>
            <a:pPr marL="342900" indent="-342900">
              <a:buFont typeface="Arial" panose="020B0604020202020204" pitchFamily="34" charset="0"/>
              <a:buChar char="•"/>
            </a:pPr>
            <a:r>
              <a:rPr lang="en-GB" sz="2000" b="1" dirty="0">
                <a:latin typeface="Calibri" panose="020F0502020204030204" pitchFamily="34" charset="0"/>
              </a:rPr>
              <a:t>DO - </a:t>
            </a:r>
            <a:r>
              <a:rPr lang="en-GB" sz="2000" dirty="0">
                <a:latin typeface="Calibri" panose="020F0502020204030204" pitchFamily="34" charset="0"/>
              </a:rPr>
              <a:t>Keep your sidelights on when it is dark or visibility is poor</a:t>
            </a:r>
            <a:r>
              <a:rPr lang="en-GB" sz="2000" dirty="0" smtClean="0">
                <a:latin typeface="Calibri" panose="020F0502020204030204" pitchFamily="34" charset="0"/>
              </a:rPr>
              <a:t>.</a:t>
            </a:r>
            <a:endParaRPr lang="en-GB" sz="2000" dirty="0">
              <a:latin typeface="Calibri" panose="020F0502020204030204" pitchFamily="34" charset="0"/>
            </a:endParaRPr>
          </a:p>
        </p:txBody>
      </p:sp>
      <p:sp>
        <p:nvSpPr>
          <p:cNvPr id="5" name="Shape 93"/>
          <p:cNvSpPr txBox="1">
            <a:spLocks/>
          </p:cNvSpPr>
          <p:nvPr/>
        </p:nvSpPr>
        <p:spPr>
          <a:xfrm>
            <a:off x="152400" y="76200"/>
            <a:ext cx="8524056" cy="765175"/>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3200" b="1" i="0" u="none" strike="noStrike" cap="none">
                <a:solidFill>
                  <a:srgbClr val="7F7F7F"/>
                </a:solidFill>
                <a:latin typeface="Calibri"/>
                <a:ea typeface="Calibri"/>
                <a:cs typeface="Calibri"/>
                <a:sym typeface="Calibri"/>
              </a:defRPr>
            </a:lvl1pPr>
            <a:lvl2pPr marL="0" marR="0" lvl="1" indent="0" algn="l" rtl="0">
              <a:spcBef>
                <a:spcPts val="0"/>
              </a:spcBef>
              <a:spcAft>
                <a:spcPts val="0"/>
              </a:spcAft>
              <a:buNone/>
              <a:defRPr sz="25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25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25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25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pPr algn="l">
              <a:buClr>
                <a:srgbClr val="7F7F7F"/>
              </a:buClr>
              <a:buSzPct val="25000"/>
              <a:buFont typeface="Calibri"/>
              <a:buNone/>
            </a:pPr>
            <a:r>
              <a:rPr lang="en-US" sz="2400" dirty="0"/>
              <a:t>What to do in the event of a vehicle breakdown </a:t>
            </a:r>
            <a:r>
              <a:rPr lang="en-US" sz="2400" dirty="0" smtClean="0"/>
              <a:t>– Highway </a:t>
            </a:r>
            <a:endParaRPr lang="en-US" sz="2400" dirty="0"/>
          </a:p>
        </p:txBody>
      </p:sp>
    </p:spTree>
    <p:extLst>
      <p:ext uri="{BB962C8B-B14F-4D97-AF65-F5344CB8AC3E}">
        <p14:creationId xmlns:p14="http://schemas.microsoft.com/office/powerpoint/2010/main" val="244263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Shape 99"/>
          <p:cNvPicPr preferRelativeResize="0"/>
          <p:nvPr/>
        </p:nvPicPr>
        <p:blipFill/>
        <p:spPr>
          <a:xfrm>
            <a:off x="0" y="0"/>
            <a:ext cx="150811" cy="158750"/>
          </a:xfrm>
          <a:prstGeom prst="rect">
            <a:avLst/>
          </a:prstGeom>
          <a:solidFill>
            <a:srgbClr val="FFFFFF"/>
          </a:solidFill>
          <a:ln>
            <a:noFill/>
          </a:ln>
        </p:spPr>
      </p:pic>
      <p:sp>
        <p:nvSpPr>
          <p:cNvPr id="2" name="Rectangle 1"/>
          <p:cNvSpPr/>
          <p:nvPr/>
        </p:nvSpPr>
        <p:spPr>
          <a:xfrm>
            <a:off x="1230918" y="1052736"/>
            <a:ext cx="7431628" cy="3170099"/>
          </a:xfrm>
          <a:prstGeom prst="rect">
            <a:avLst/>
          </a:prstGeom>
        </p:spPr>
        <p:txBody>
          <a:bodyPr wrap="square">
            <a:spAutoFit/>
          </a:bodyPr>
          <a:lstStyle/>
          <a:p>
            <a:r>
              <a:rPr lang="en-GB" sz="2000" dirty="0">
                <a:latin typeface="Calibri" panose="020F0502020204030204" pitchFamily="34" charset="0"/>
              </a:rPr>
              <a:t>If your vehicle breaks down on the highway, think first of other road users </a:t>
            </a:r>
            <a:r>
              <a:rPr lang="en-GB" sz="2000" dirty="0" smtClean="0">
                <a:latin typeface="Calibri" panose="020F0502020204030204" pitchFamily="34" charset="0"/>
              </a:rPr>
              <a:t>and;-</a:t>
            </a:r>
          </a:p>
          <a:p>
            <a:endParaRPr lang="en-GB" sz="2000" dirty="0">
              <a:latin typeface="Calibri" panose="020F0502020204030204" pitchFamily="34" charset="0"/>
            </a:endParaRPr>
          </a:p>
          <a:p>
            <a:pPr marL="285750" indent="-285750">
              <a:buFont typeface="Arial" panose="020B0604020202020204" pitchFamily="34" charset="0"/>
              <a:buChar char="•"/>
            </a:pPr>
            <a:r>
              <a:rPr lang="en-GB" sz="2000" b="1" dirty="0" smtClean="0">
                <a:latin typeface="Calibri" panose="020F0502020204030204" pitchFamily="34" charset="0"/>
              </a:rPr>
              <a:t>DON’T </a:t>
            </a:r>
            <a:r>
              <a:rPr lang="en-GB" sz="2000" b="1" dirty="0">
                <a:latin typeface="Calibri" panose="020F0502020204030204" pitchFamily="34" charset="0"/>
              </a:rPr>
              <a:t>- </a:t>
            </a:r>
            <a:r>
              <a:rPr lang="en-GB" sz="2000" dirty="0">
                <a:latin typeface="Calibri" panose="020F0502020204030204" pitchFamily="34" charset="0"/>
              </a:rPr>
              <a:t>Attempt to use a warning triangle on a motorway or other</a:t>
            </a:r>
          </a:p>
          <a:p>
            <a:pPr marL="285750" indent="-285750">
              <a:buFont typeface="Arial" panose="020B0604020202020204" pitchFamily="34" charset="0"/>
              <a:buChar char="•"/>
            </a:pPr>
            <a:r>
              <a:rPr lang="en-GB" sz="2000" dirty="0">
                <a:latin typeface="Calibri" panose="020F0502020204030204" pitchFamily="34" charset="0"/>
              </a:rPr>
              <a:t>high speed road</a:t>
            </a:r>
          </a:p>
          <a:p>
            <a:pPr marL="285750" indent="-285750">
              <a:buFont typeface="Arial" panose="020B0604020202020204" pitchFamily="34" charset="0"/>
              <a:buChar char="•"/>
            </a:pPr>
            <a:r>
              <a:rPr lang="en-GB" sz="2000" b="1" dirty="0">
                <a:latin typeface="Calibri" panose="020F0502020204030204" pitchFamily="34" charset="0"/>
              </a:rPr>
              <a:t>DON’T - </a:t>
            </a:r>
            <a:r>
              <a:rPr lang="en-GB" sz="2000" dirty="0">
                <a:latin typeface="Calibri" panose="020F0502020204030204" pitchFamily="34" charset="0"/>
              </a:rPr>
              <a:t>Put yourself or your passengers in danger</a:t>
            </a:r>
          </a:p>
          <a:p>
            <a:pPr marL="285750" indent="-285750">
              <a:buFont typeface="Arial" panose="020B0604020202020204" pitchFamily="34" charset="0"/>
              <a:buChar char="•"/>
            </a:pPr>
            <a:r>
              <a:rPr lang="en-GB" sz="2000" b="1" dirty="0">
                <a:latin typeface="Calibri" panose="020F0502020204030204" pitchFamily="34" charset="0"/>
              </a:rPr>
              <a:t>DON’T - </a:t>
            </a:r>
            <a:r>
              <a:rPr lang="en-GB" sz="2000" dirty="0">
                <a:latin typeface="Calibri" panose="020F0502020204030204" pitchFamily="34" charset="0"/>
              </a:rPr>
              <a:t>Stand (or let anybody else stand) between your vehicle </a:t>
            </a:r>
            <a:r>
              <a:rPr lang="en-GB" sz="2000" dirty="0" smtClean="0">
                <a:latin typeface="Calibri" panose="020F0502020204030204" pitchFamily="34" charset="0"/>
              </a:rPr>
              <a:t>and oncoming </a:t>
            </a:r>
            <a:r>
              <a:rPr lang="en-GB" sz="2000" dirty="0">
                <a:latin typeface="Calibri" panose="020F0502020204030204" pitchFamily="34" charset="0"/>
              </a:rPr>
              <a:t>traffic</a:t>
            </a:r>
          </a:p>
          <a:p>
            <a:pPr marL="285750" indent="-285750">
              <a:buFont typeface="Arial" panose="020B0604020202020204" pitchFamily="34" charset="0"/>
              <a:buChar char="•"/>
            </a:pPr>
            <a:r>
              <a:rPr lang="en-GB" sz="2000" b="1" dirty="0">
                <a:latin typeface="Calibri" panose="020F0502020204030204" pitchFamily="34" charset="0"/>
              </a:rPr>
              <a:t>DON’T - </a:t>
            </a:r>
            <a:r>
              <a:rPr lang="en-GB" sz="2000" dirty="0">
                <a:latin typeface="Calibri" panose="020F0502020204030204" pitchFamily="34" charset="0"/>
              </a:rPr>
              <a:t>Stand where you will prevent other road users seeing your lights </a:t>
            </a:r>
            <a:r>
              <a:rPr lang="en-GB" sz="2000" dirty="0" smtClean="0">
                <a:latin typeface="Calibri" panose="020F0502020204030204" pitchFamily="34" charset="0"/>
              </a:rPr>
              <a:t>at night </a:t>
            </a:r>
            <a:r>
              <a:rPr lang="en-GB" sz="2000" dirty="0">
                <a:latin typeface="Calibri" panose="020F0502020204030204" pitchFamily="34" charset="0"/>
              </a:rPr>
              <a:t>or in poor visibility.</a:t>
            </a:r>
          </a:p>
        </p:txBody>
      </p:sp>
      <p:sp>
        <p:nvSpPr>
          <p:cNvPr id="5" name="Shape 93"/>
          <p:cNvSpPr txBox="1">
            <a:spLocks/>
          </p:cNvSpPr>
          <p:nvPr/>
        </p:nvSpPr>
        <p:spPr>
          <a:xfrm>
            <a:off x="152400" y="76200"/>
            <a:ext cx="8524056" cy="765175"/>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3200" b="1" i="0" u="none" strike="noStrike" cap="none">
                <a:solidFill>
                  <a:srgbClr val="7F7F7F"/>
                </a:solidFill>
                <a:latin typeface="Calibri"/>
                <a:ea typeface="Calibri"/>
                <a:cs typeface="Calibri"/>
                <a:sym typeface="Calibri"/>
              </a:defRPr>
            </a:lvl1pPr>
            <a:lvl2pPr marL="0" marR="0" lvl="1" indent="0" algn="l" rtl="0">
              <a:spcBef>
                <a:spcPts val="0"/>
              </a:spcBef>
              <a:spcAft>
                <a:spcPts val="0"/>
              </a:spcAft>
              <a:buNone/>
              <a:defRPr sz="25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25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25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25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pPr algn="l">
              <a:buClr>
                <a:srgbClr val="7F7F7F"/>
              </a:buClr>
              <a:buSzPct val="25000"/>
              <a:buFont typeface="Calibri"/>
              <a:buNone/>
            </a:pPr>
            <a:r>
              <a:rPr lang="en-US" sz="2400" dirty="0"/>
              <a:t>What to do in the event of a vehicle breakdown </a:t>
            </a:r>
            <a:r>
              <a:rPr lang="en-US" sz="2400" dirty="0" smtClean="0"/>
              <a:t>– Highway (cont.)</a:t>
            </a:r>
            <a:endParaRPr lang="en-US" sz="2400" dirty="0"/>
          </a:p>
        </p:txBody>
      </p:sp>
    </p:spTree>
    <p:extLst>
      <p:ext uri="{BB962C8B-B14F-4D97-AF65-F5344CB8AC3E}">
        <p14:creationId xmlns:p14="http://schemas.microsoft.com/office/powerpoint/2010/main" val="3127175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Shape 99"/>
          <p:cNvPicPr preferRelativeResize="0"/>
          <p:nvPr/>
        </p:nvPicPr>
        <p:blipFill/>
        <p:spPr>
          <a:xfrm>
            <a:off x="0" y="0"/>
            <a:ext cx="150811" cy="158750"/>
          </a:xfrm>
          <a:prstGeom prst="rect">
            <a:avLst/>
          </a:prstGeom>
          <a:solidFill>
            <a:srgbClr val="FFFFFF"/>
          </a:solidFill>
          <a:ln>
            <a:noFill/>
          </a:ln>
        </p:spPr>
      </p:pic>
      <p:sp>
        <p:nvSpPr>
          <p:cNvPr id="2" name="Rectangle 1"/>
          <p:cNvSpPr/>
          <p:nvPr/>
        </p:nvSpPr>
        <p:spPr>
          <a:xfrm>
            <a:off x="1115616" y="841375"/>
            <a:ext cx="7719660" cy="3785652"/>
          </a:xfrm>
          <a:prstGeom prst="rect">
            <a:avLst/>
          </a:prstGeom>
        </p:spPr>
        <p:txBody>
          <a:bodyPr wrap="square">
            <a:spAutoFit/>
          </a:bodyPr>
          <a:lstStyle/>
          <a:p>
            <a:r>
              <a:rPr lang="en-GB" sz="2000" dirty="0">
                <a:latin typeface="Calibri" panose="020F0502020204030204" pitchFamily="34" charset="0"/>
                <a:cs typeface="Calibri" panose="020F0502020204030204" pitchFamily="34" charset="0"/>
              </a:rPr>
              <a:t>If your vehicle breaks down off highway at the loading or discharge site;-</a:t>
            </a:r>
          </a:p>
          <a:p>
            <a:endParaRPr lang="en-GB" sz="2000" dirty="0">
              <a:latin typeface="Calibri" panose="020F0502020204030204" pitchFamily="34" charset="0"/>
              <a:cs typeface="Calibri" panose="020F0502020204030204" pitchFamily="34" charset="0"/>
            </a:endParaRPr>
          </a:p>
          <a:p>
            <a:pPr marL="342900" lvl="4" indent="-342900">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Contact the weighbridge/ site control point via telephone or ask the site staff to make contact with the weighbridge/ site control point</a:t>
            </a:r>
          </a:p>
          <a:p>
            <a:pPr marL="342900" lvl="4" indent="-342900">
              <a:buFont typeface="Arial" panose="020B0604020202020204" pitchFamily="34" charset="0"/>
              <a:buChar char="•"/>
            </a:pPr>
            <a:endParaRPr lang="en-GB" sz="2000" dirty="0" smtClean="0">
              <a:latin typeface="Calibri" panose="020F0502020204030204" pitchFamily="34" charset="0"/>
              <a:cs typeface="Calibri" panose="020F0502020204030204" pitchFamily="34" charset="0"/>
            </a:endParaRPr>
          </a:p>
          <a:p>
            <a:pPr marL="342900" lvl="4" indent="-342900">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Remain in your cab if it is safe to do so </a:t>
            </a:r>
          </a:p>
          <a:p>
            <a:pPr marL="342900" lvl="4" indent="-342900">
              <a:buFont typeface="Arial" panose="020B0604020202020204" pitchFamily="34" charset="0"/>
              <a:buChar char="•"/>
            </a:pPr>
            <a:endParaRPr lang="en-GB" sz="2000" dirty="0" smtClean="0">
              <a:latin typeface="Calibri" panose="020F0502020204030204" pitchFamily="34" charset="0"/>
              <a:cs typeface="Calibri" panose="020F0502020204030204" pitchFamily="34" charset="0"/>
            </a:endParaRPr>
          </a:p>
          <a:p>
            <a:pPr marL="342900" lvl="4" indent="-342900">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Be guided by the site supervisory management as to how to proceed</a:t>
            </a:r>
          </a:p>
          <a:p>
            <a:pPr marL="342900" lvl="4" indent="-342900">
              <a:buFont typeface="Arial" panose="020B0604020202020204" pitchFamily="34" charset="0"/>
              <a:buChar char="•"/>
            </a:pPr>
            <a:endParaRPr lang="en-GB" sz="2000" dirty="0" smtClean="0">
              <a:latin typeface="Calibri" panose="020F0502020204030204" pitchFamily="34" charset="0"/>
              <a:cs typeface="Calibri" panose="020F0502020204030204" pitchFamily="34" charset="0"/>
            </a:endParaRPr>
          </a:p>
          <a:p>
            <a:pPr marL="342900" lvl="4" indent="-342900">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Don’t try </a:t>
            </a:r>
            <a:r>
              <a:rPr lang="en-GB" sz="2000" dirty="0">
                <a:latin typeface="Calibri" panose="020F0502020204030204" pitchFamily="34" charset="0"/>
                <a:cs typeface="Calibri" panose="020F0502020204030204" pitchFamily="34" charset="0"/>
              </a:rPr>
              <a:t>and sort the problem out yourself without guidance from site personnel as you may be unaware of the risks that you face in that environment </a:t>
            </a:r>
          </a:p>
        </p:txBody>
      </p:sp>
      <p:sp>
        <p:nvSpPr>
          <p:cNvPr id="6" name="Shape 93"/>
          <p:cNvSpPr txBox="1">
            <a:spLocks/>
          </p:cNvSpPr>
          <p:nvPr/>
        </p:nvSpPr>
        <p:spPr>
          <a:xfrm>
            <a:off x="152400" y="76200"/>
            <a:ext cx="8452048" cy="765175"/>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3200" b="1" i="0" u="none" strike="noStrike" cap="none">
                <a:solidFill>
                  <a:srgbClr val="7F7F7F"/>
                </a:solidFill>
                <a:latin typeface="Calibri"/>
                <a:ea typeface="Calibri"/>
                <a:cs typeface="Calibri"/>
                <a:sym typeface="Calibri"/>
              </a:defRPr>
            </a:lvl1pPr>
            <a:lvl2pPr marL="0" marR="0" lvl="1" indent="0" algn="l" rtl="0">
              <a:spcBef>
                <a:spcPts val="0"/>
              </a:spcBef>
              <a:spcAft>
                <a:spcPts val="0"/>
              </a:spcAft>
              <a:buNone/>
              <a:defRPr sz="25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25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25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25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pPr algn="l">
              <a:buClr>
                <a:srgbClr val="7F7F7F"/>
              </a:buClr>
              <a:buSzPct val="25000"/>
              <a:buFont typeface="Calibri"/>
              <a:buNone/>
            </a:pPr>
            <a:r>
              <a:rPr lang="en-US" sz="2400" dirty="0"/>
              <a:t>What to do in the event of a vehicle breakdown – Off Highway</a:t>
            </a:r>
          </a:p>
        </p:txBody>
      </p:sp>
    </p:spTree>
    <p:extLst>
      <p:ext uri="{BB962C8B-B14F-4D97-AF65-F5344CB8AC3E}">
        <p14:creationId xmlns:p14="http://schemas.microsoft.com/office/powerpoint/2010/main" val="1264600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Shape 99"/>
          <p:cNvPicPr preferRelativeResize="0"/>
          <p:nvPr/>
        </p:nvPicPr>
        <p:blipFill/>
        <p:spPr>
          <a:xfrm>
            <a:off x="0" y="0"/>
            <a:ext cx="150811" cy="158750"/>
          </a:xfrm>
          <a:prstGeom prst="rect">
            <a:avLst/>
          </a:prstGeom>
          <a:solidFill>
            <a:srgbClr val="FFFFFF"/>
          </a:solidFill>
          <a:ln>
            <a:noFill/>
          </a:ln>
        </p:spPr>
      </p:pic>
      <p:sp>
        <p:nvSpPr>
          <p:cNvPr id="8" name="Shape 93"/>
          <p:cNvSpPr txBox="1">
            <a:spLocks/>
          </p:cNvSpPr>
          <p:nvPr/>
        </p:nvSpPr>
        <p:spPr>
          <a:xfrm>
            <a:off x="152400" y="76200"/>
            <a:ext cx="7947992" cy="765175"/>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3200" b="1" i="0" u="none" strike="noStrike" cap="none">
                <a:solidFill>
                  <a:srgbClr val="7F7F7F"/>
                </a:solidFill>
                <a:latin typeface="Calibri"/>
                <a:ea typeface="Calibri"/>
                <a:cs typeface="Calibri"/>
                <a:sym typeface="Calibri"/>
              </a:defRPr>
            </a:lvl1pPr>
            <a:lvl2pPr marL="0" marR="0" lvl="1" indent="0" algn="l" rtl="0">
              <a:spcBef>
                <a:spcPts val="0"/>
              </a:spcBef>
              <a:spcAft>
                <a:spcPts val="0"/>
              </a:spcAft>
              <a:buNone/>
              <a:defRPr sz="25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25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25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25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pPr algn="l">
              <a:buClr>
                <a:srgbClr val="7F7F7F"/>
              </a:buClr>
              <a:buSzPct val="25000"/>
              <a:buFont typeface="Calibri"/>
              <a:buNone/>
            </a:pPr>
            <a:r>
              <a:rPr lang="en-US" sz="2400" dirty="0"/>
              <a:t>What to do in the event of a vehicle breakdown - Motorway</a:t>
            </a:r>
          </a:p>
        </p:txBody>
      </p:sp>
      <p:sp>
        <p:nvSpPr>
          <p:cNvPr id="2" name="Rectangle 1">
            <a:extLst>
              <a:ext uri="{FF2B5EF4-FFF2-40B4-BE49-F238E27FC236}">
                <a16:creationId xmlns="" xmlns:a16="http://schemas.microsoft.com/office/drawing/2014/main" id="{FE7FC57D-70E8-43D3-A16C-F2857AB392C3}"/>
              </a:ext>
            </a:extLst>
          </p:cNvPr>
          <p:cNvSpPr/>
          <p:nvPr/>
        </p:nvSpPr>
        <p:spPr>
          <a:xfrm>
            <a:off x="899592" y="843909"/>
            <a:ext cx="7560840" cy="4401205"/>
          </a:xfrm>
          <a:prstGeom prst="rect">
            <a:avLst/>
          </a:prstGeom>
        </p:spPr>
        <p:txBody>
          <a:bodyPr wrap="square">
            <a:spAutoFit/>
          </a:bodyPr>
          <a:lstStyle/>
          <a:p>
            <a:r>
              <a:rPr lang="en-GB" sz="2000" b="1" dirty="0">
                <a:latin typeface="Calibri" panose="020F0502020204030204" pitchFamily="34" charset="0"/>
                <a:cs typeface="Calibri" panose="020F0502020204030204" pitchFamily="34" charset="0"/>
              </a:rPr>
              <a:t>DO – </a:t>
            </a:r>
            <a:r>
              <a:rPr lang="en-GB" sz="2000" dirty="0">
                <a:latin typeface="Calibri" panose="020F0502020204030204" pitchFamily="34" charset="0"/>
                <a:cs typeface="Calibri" panose="020F0502020204030204" pitchFamily="34" charset="0"/>
              </a:rPr>
              <a:t>Ensure where possible that the vehicle comes to rest in a suitable place at the nearside or away from the carriageway. This will minimise disruption to other road users</a:t>
            </a:r>
          </a:p>
          <a:p>
            <a:endParaRPr lang="en-GB" sz="2000" dirty="0">
              <a:latin typeface="Calibri" panose="020F0502020204030204" pitchFamily="34" charset="0"/>
              <a:cs typeface="Calibri" panose="020F0502020204030204" pitchFamily="34" charset="0"/>
            </a:endParaRPr>
          </a:p>
          <a:p>
            <a:r>
              <a:rPr lang="en-GB" sz="2000" b="1" dirty="0"/>
              <a:t>DO - </a:t>
            </a:r>
            <a:r>
              <a:rPr lang="en-GB" sz="2000" dirty="0"/>
              <a:t>Stay in a safe location away from the vehicle if it is safe to do </a:t>
            </a:r>
            <a:r>
              <a:rPr lang="en-GB" sz="2000" dirty="0" smtClean="0"/>
              <a:t>so. If you break down on a contraflow section without a hard shoulder, stay with your vehicle</a:t>
            </a:r>
            <a:endParaRPr lang="en-GB" sz="2000" dirty="0"/>
          </a:p>
          <a:p>
            <a:endParaRPr lang="en-GB" sz="2000" dirty="0"/>
          </a:p>
          <a:p>
            <a:r>
              <a:rPr lang="en-GB" sz="2000" b="1" dirty="0"/>
              <a:t>Do</a:t>
            </a:r>
            <a:r>
              <a:rPr lang="en-GB" sz="2000" dirty="0"/>
              <a:t> phone the emergency services and try to be specific about your location  using marker posts and signage to help them locate you quickly</a:t>
            </a:r>
          </a:p>
          <a:p>
            <a:endParaRPr lang="en-GB" sz="2000" dirty="0"/>
          </a:p>
          <a:p>
            <a:r>
              <a:rPr lang="en-GB" sz="2000" b="1" dirty="0"/>
              <a:t>Do</a:t>
            </a:r>
            <a:r>
              <a:rPr lang="en-GB" sz="2000" dirty="0"/>
              <a:t> be guided by the Highways Agency on how to proceed with your repair and </a:t>
            </a:r>
            <a:r>
              <a:rPr lang="en-GB" sz="2000" dirty="0" smtClean="0"/>
              <a:t>recovery</a:t>
            </a:r>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3733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Shape 69"/>
          <p:cNvPicPr preferRelativeResize="0"/>
          <p:nvPr/>
        </p:nvPicPr>
        <p:blipFill/>
        <p:spPr>
          <a:xfrm>
            <a:off x="0" y="0"/>
            <a:ext cx="150811" cy="158750"/>
          </a:xfrm>
          <a:prstGeom prst="rect">
            <a:avLst/>
          </a:prstGeom>
          <a:solidFill>
            <a:srgbClr val="FFFFFF"/>
          </a:solidFill>
          <a:ln>
            <a:noFill/>
          </a:ln>
        </p:spPr>
      </p:pic>
      <p:sp>
        <p:nvSpPr>
          <p:cNvPr id="70" name="Shape 70"/>
          <p:cNvSpPr txBox="1"/>
          <p:nvPr/>
        </p:nvSpPr>
        <p:spPr>
          <a:xfrm>
            <a:off x="165100" y="209550"/>
            <a:ext cx="2495549" cy="523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7F7F7F"/>
              </a:buClr>
              <a:buSzPct val="25000"/>
              <a:buFont typeface="Calibri"/>
              <a:buNone/>
            </a:pPr>
            <a:r>
              <a:rPr lang="en-US" sz="2400" b="1" i="0" u="none" strike="noStrike" cap="none" dirty="0">
                <a:solidFill>
                  <a:srgbClr val="7F7F7F"/>
                </a:solidFill>
                <a:latin typeface="Calibri"/>
                <a:ea typeface="Calibri"/>
                <a:cs typeface="Calibri"/>
                <a:sym typeface="Calibri"/>
              </a:rPr>
              <a:t>Target audience</a:t>
            </a:r>
          </a:p>
        </p:txBody>
      </p:sp>
      <p:sp>
        <p:nvSpPr>
          <p:cNvPr id="15" name="TextBox 14"/>
          <p:cNvSpPr txBox="1"/>
          <p:nvPr/>
        </p:nvSpPr>
        <p:spPr>
          <a:xfrm>
            <a:off x="3840346" y="2101225"/>
            <a:ext cx="1296144" cy="461665"/>
          </a:xfrm>
          <a:prstGeom prst="rect">
            <a:avLst/>
          </a:prstGeom>
          <a:noFill/>
        </p:spPr>
        <p:txBody>
          <a:bodyPr wrap="square" rtlCol="0">
            <a:spAutoFit/>
          </a:bodyPr>
          <a:lstStyle/>
          <a:p>
            <a:r>
              <a:rPr lang="en-GB" sz="2400" dirty="0"/>
              <a:t>Drivers</a:t>
            </a:r>
          </a:p>
        </p:txBody>
      </p:sp>
      <p:sp>
        <p:nvSpPr>
          <p:cNvPr id="35" name="TextBox 34"/>
          <p:cNvSpPr txBox="1"/>
          <p:nvPr/>
        </p:nvSpPr>
        <p:spPr>
          <a:xfrm>
            <a:off x="611560" y="3381089"/>
            <a:ext cx="2160240" cy="830997"/>
          </a:xfrm>
          <a:prstGeom prst="rect">
            <a:avLst/>
          </a:prstGeom>
          <a:noFill/>
        </p:spPr>
        <p:txBody>
          <a:bodyPr wrap="square" rtlCol="0">
            <a:spAutoFit/>
          </a:bodyPr>
          <a:lstStyle/>
          <a:p>
            <a:pPr algn="ctr"/>
            <a:r>
              <a:rPr lang="en-GB" sz="2400" dirty="0"/>
              <a:t>Hauliers/Fleet Owners</a:t>
            </a:r>
          </a:p>
        </p:txBody>
      </p:sp>
      <p:sp>
        <p:nvSpPr>
          <p:cNvPr id="36" name="TextBox 35"/>
          <p:cNvSpPr txBox="1"/>
          <p:nvPr/>
        </p:nvSpPr>
        <p:spPr>
          <a:xfrm>
            <a:off x="3443931" y="4566645"/>
            <a:ext cx="1965668" cy="1200329"/>
          </a:xfrm>
          <a:prstGeom prst="rect">
            <a:avLst/>
          </a:prstGeom>
          <a:noFill/>
        </p:spPr>
        <p:txBody>
          <a:bodyPr wrap="square" rtlCol="0">
            <a:spAutoFit/>
          </a:bodyPr>
          <a:lstStyle/>
          <a:p>
            <a:pPr algn="ctr"/>
            <a:r>
              <a:rPr lang="en-GB" sz="2400" dirty="0"/>
              <a:t>Site Operators &amp; Management</a:t>
            </a:r>
          </a:p>
        </p:txBody>
      </p:sp>
      <p:sp>
        <p:nvSpPr>
          <p:cNvPr id="38" name="TextBox 37"/>
          <p:cNvSpPr txBox="1"/>
          <p:nvPr/>
        </p:nvSpPr>
        <p:spPr>
          <a:xfrm>
            <a:off x="6372140" y="3196424"/>
            <a:ext cx="1944216" cy="830997"/>
          </a:xfrm>
          <a:prstGeom prst="rect">
            <a:avLst/>
          </a:prstGeom>
          <a:noFill/>
        </p:spPr>
        <p:txBody>
          <a:bodyPr wrap="square" rtlCol="0">
            <a:spAutoFit/>
          </a:bodyPr>
          <a:lstStyle/>
          <a:p>
            <a:pPr algn="ctr"/>
            <a:r>
              <a:rPr lang="en-GB" sz="2400" dirty="0"/>
              <a:t>Maintenance staff</a:t>
            </a:r>
          </a:p>
        </p:txBody>
      </p:sp>
      <p:sp>
        <p:nvSpPr>
          <p:cNvPr id="42" name="Shape 71"/>
          <p:cNvSpPr txBox="1"/>
          <p:nvPr/>
        </p:nvSpPr>
        <p:spPr>
          <a:xfrm>
            <a:off x="386212" y="733424"/>
            <a:ext cx="8204412" cy="93610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000" b="1" i="0" u="none" strike="noStrike" cap="none" dirty="0">
                <a:solidFill>
                  <a:schemeClr val="dk1"/>
                </a:solidFill>
                <a:latin typeface="Calibri" pitchFamily="34" charset="0"/>
                <a:sym typeface="Arial"/>
              </a:rPr>
              <a:t>All those responsible for maintaining the safety of persons involved in, or impacted by, road haulage in the event of a vehicle breakdown</a:t>
            </a:r>
          </a:p>
        </p:txBody>
      </p:sp>
      <p:sp>
        <p:nvSpPr>
          <p:cNvPr id="44" name="TextBox 43"/>
          <p:cNvSpPr txBox="1"/>
          <p:nvPr/>
        </p:nvSpPr>
        <p:spPr>
          <a:xfrm>
            <a:off x="3476978" y="3238578"/>
            <a:ext cx="1965668" cy="830997"/>
          </a:xfrm>
          <a:prstGeom prst="rect">
            <a:avLst/>
          </a:prstGeom>
          <a:noFill/>
        </p:spPr>
        <p:txBody>
          <a:bodyPr wrap="square" rtlCol="0">
            <a:spAutoFit/>
          </a:bodyPr>
          <a:lstStyle/>
          <a:p>
            <a:pPr algn="ctr"/>
            <a:r>
              <a:rPr lang="en-GB" sz="2400" dirty="0"/>
              <a:t>Breakdown Maintenance</a:t>
            </a:r>
          </a:p>
        </p:txBody>
      </p:sp>
      <p:sp>
        <p:nvSpPr>
          <p:cNvPr id="24" name="Rectangle 23"/>
          <p:cNvSpPr/>
          <p:nvPr/>
        </p:nvSpPr>
        <p:spPr>
          <a:xfrm>
            <a:off x="3271070" y="1717027"/>
            <a:ext cx="2377483" cy="1027349"/>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6147723" y="3196424"/>
            <a:ext cx="2312709" cy="1001179"/>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p:nvSpPr>
        <p:spPr>
          <a:xfrm>
            <a:off x="468900" y="3168695"/>
            <a:ext cx="2380217" cy="1056636"/>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a:off x="3204374" y="4617130"/>
            <a:ext cx="2364166" cy="1099357"/>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 name="Straight Arrow Connector 33"/>
          <p:cNvCxnSpPr/>
          <p:nvPr/>
        </p:nvCxnSpPr>
        <p:spPr>
          <a:xfrm>
            <a:off x="2864907" y="3646650"/>
            <a:ext cx="702078" cy="0"/>
          </a:xfrm>
          <a:prstGeom prst="straightConnector1">
            <a:avLst/>
          </a:prstGeom>
          <a:ln w="53975">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5409599" y="3654077"/>
            <a:ext cx="702078" cy="0"/>
          </a:xfrm>
          <a:prstGeom prst="straightConnector1">
            <a:avLst/>
          </a:prstGeom>
          <a:ln w="53975">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36" idx="0"/>
          </p:cNvCxnSpPr>
          <p:nvPr/>
        </p:nvCxnSpPr>
        <p:spPr>
          <a:xfrm flipH="1" flipV="1">
            <a:off x="4421463" y="4027421"/>
            <a:ext cx="5302" cy="539224"/>
          </a:xfrm>
          <a:prstGeom prst="straightConnector1">
            <a:avLst/>
          </a:prstGeom>
          <a:ln w="53975">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459812" y="2726135"/>
            <a:ext cx="0" cy="654437"/>
          </a:xfrm>
          <a:prstGeom prst="straightConnector1">
            <a:avLst/>
          </a:prstGeom>
          <a:ln w="53975">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12607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Shape 99"/>
          <p:cNvPicPr preferRelativeResize="0"/>
          <p:nvPr/>
        </p:nvPicPr>
        <p:blipFill/>
        <p:spPr>
          <a:xfrm>
            <a:off x="0" y="0"/>
            <a:ext cx="150811" cy="158750"/>
          </a:xfrm>
          <a:prstGeom prst="rect">
            <a:avLst/>
          </a:prstGeom>
          <a:solidFill>
            <a:srgbClr val="FFFFFF"/>
          </a:solidFill>
          <a:ln>
            <a:noFill/>
          </a:ln>
        </p:spPr>
      </p:pic>
      <p:sp>
        <p:nvSpPr>
          <p:cNvPr id="8" name="Shape 93"/>
          <p:cNvSpPr txBox="1">
            <a:spLocks/>
          </p:cNvSpPr>
          <p:nvPr/>
        </p:nvSpPr>
        <p:spPr>
          <a:xfrm>
            <a:off x="152400" y="76200"/>
            <a:ext cx="8740080" cy="765175"/>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3200" b="1" i="0" u="none" strike="noStrike" cap="none">
                <a:solidFill>
                  <a:srgbClr val="7F7F7F"/>
                </a:solidFill>
                <a:latin typeface="Calibri"/>
                <a:ea typeface="Calibri"/>
                <a:cs typeface="Calibri"/>
                <a:sym typeface="Calibri"/>
              </a:defRPr>
            </a:lvl1pPr>
            <a:lvl2pPr marL="0" marR="0" lvl="1" indent="0" algn="l" rtl="0">
              <a:spcBef>
                <a:spcPts val="0"/>
              </a:spcBef>
              <a:spcAft>
                <a:spcPts val="0"/>
              </a:spcAft>
              <a:buNone/>
              <a:defRPr sz="25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25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25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25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pPr algn="l">
              <a:buClr>
                <a:srgbClr val="7F7F7F"/>
              </a:buClr>
              <a:buSzPct val="25000"/>
              <a:buFont typeface="Calibri"/>
              <a:buNone/>
            </a:pPr>
            <a:r>
              <a:rPr lang="en-US" sz="2400" dirty="0"/>
              <a:t>What to do in the event of a vehicle breakdown </a:t>
            </a:r>
            <a:r>
              <a:rPr lang="en-US" sz="2400" dirty="0" smtClean="0"/>
              <a:t>– Motorway (cont.)</a:t>
            </a:r>
            <a:endParaRPr lang="en-US" sz="2400" dirty="0"/>
          </a:p>
        </p:txBody>
      </p:sp>
      <p:sp>
        <p:nvSpPr>
          <p:cNvPr id="2" name="Rectangle 1">
            <a:extLst>
              <a:ext uri="{FF2B5EF4-FFF2-40B4-BE49-F238E27FC236}">
                <a16:creationId xmlns="" xmlns:a16="http://schemas.microsoft.com/office/drawing/2014/main" id="{FE7FC57D-70E8-43D3-A16C-F2857AB392C3}"/>
              </a:ext>
            </a:extLst>
          </p:cNvPr>
          <p:cNvSpPr/>
          <p:nvPr/>
        </p:nvSpPr>
        <p:spPr>
          <a:xfrm>
            <a:off x="899592" y="1052736"/>
            <a:ext cx="7560840" cy="1323439"/>
          </a:xfrm>
          <a:prstGeom prst="rect">
            <a:avLst/>
          </a:prstGeom>
        </p:spPr>
        <p:txBody>
          <a:bodyPr wrap="square">
            <a:spAutoFit/>
          </a:bodyPr>
          <a:lstStyle/>
          <a:p>
            <a:r>
              <a:rPr lang="en-GB" sz="2000" b="1" dirty="0" smtClean="0">
                <a:latin typeface="Calibri" panose="020F0502020204030204" pitchFamily="34" charset="0"/>
                <a:cs typeface="Calibri" panose="020F0502020204030204" pitchFamily="34" charset="0"/>
              </a:rPr>
              <a:t>DON’T – </a:t>
            </a:r>
            <a:r>
              <a:rPr lang="en-GB" sz="2000" dirty="0" smtClean="0">
                <a:latin typeface="Calibri" panose="020F0502020204030204" pitchFamily="34" charset="0"/>
                <a:cs typeface="Calibri" panose="020F0502020204030204" pitchFamily="34" charset="0"/>
              </a:rPr>
              <a:t>Allow a wheel to run off onto the grass verge when stopping on the hard shoulder</a:t>
            </a:r>
          </a:p>
          <a:p>
            <a:endParaRPr lang="en-GB" sz="2000" b="1" dirty="0" smtClean="0">
              <a:latin typeface="Calibri" panose="020F0502020204030204" pitchFamily="34" charset="0"/>
              <a:cs typeface="Calibri" panose="020F0502020204030204" pitchFamily="34" charset="0"/>
            </a:endParaRPr>
          </a:p>
          <a:p>
            <a:r>
              <a:rPr lang="en-GB" sz="2000" b="1" dirty="0" smtClean="0">
                <a:latin typeface="Calibri" panose="020F0502020204030204" pitchFamily="34" charset="0"/>
                <a:cs typeface="Calibri" panose="020F0502020204030204" pitchFamily="34" charset="0"/>
              </a:rPr>
              <a:t>DON’T – </a:t>
            </a:r>
            <a:r>
              <a:rPr lang="en-GB" sz="2000" dirty="0" smtClean="0">
                <a:latin typeface="Calibri" panose="020F0502020204030204" pitchFamily="34" charset="0"/>
                <a:cs typeface="Calibri" panose="020F0502020204030204" pitchFamily="34" charset="0"/>
              </a:rPr>
              <a:t>Walk on the carriageway </a:t>
            </a:r>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55702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Shape 303"/>
          <p:cNvPicPr preferRelativeResize="0"/>
          <p:nvPr/>
        </p:nvPicPr>
        <p:blipFill/>
        <p:spPr>
          <a:xfrm>
            <a:off x="0" y="0"/>
            <a:ext cx="150811" cy="158750"/>
          </a:xfrm>
          <a:prstGeom prst="rect">
            <a:avLst/>
          </a:prstGeom>
          <a:solidFill>
            <a:srgbClr val="FFFFFF"/>
          </a:solidFill>
          <a:ln>
            <a:noFill/>
          </a:ln>
        </p:spPr>
      </p:pic>
      <p:sp>
        <p:nvSpPr>
          <p:cNvPr id="304" name="Shape 304"/>
          <p:cNvSpPr txBox="1"/>
          <p:nvPr/>
        </p:nvSpPr>
        <p:spPr>
          <a:xfrm>
            <a:off x="165100" y="209550"/>
            <a:ext cx="1778000" cy="523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7F7F7F"/>
              </a:buClr>
              <a:buSzPct val="25000"/>
              <a:buFont typeface="Calibri"/>
              <a:buNone/>
            </a:pPr>
            <a:r>
              <a:rPr lang="en-US" sz="2400" b="1" i="0" u="none" dirty="0">
                <a:solidFill>
                  <a:srgbClr val="7F7F7F"/>
                </a:solidFill>
                <a:latin typeface="Calibri"/>
                <a:ea typeface="Calibri"/>
                <a:cs typeface="Calibri"/>
                <a:sym typeface="Calibri"/>
              </a:rPr>
              <a:t>Conclusion</a:t>
            </a:r>
          </a:p>
        </p:txBody>
      </p:sp>
      <p:sp>
        <p:nvSpPr>
          <p:cNvPr id="305" name="Shape 305"/>
          <p:cNvSpPr txBox="1"/>
          <p:nvPr/>
        </p:nvSpPr>
        <p:spPr>
          <a:xfrm>
            <a:off x="909637" y="733425"/>
            <a:ext cx="7467600" cy="183147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None/>
            </a:pPr>
            <a:r>
              <a:rPr lang="en-GB" sz="2800" b="1" i="0" u="sng" dirty="0" smtClean="0">
                <a:solidFill>
                  <a:schemeClr val="dk1"/>
                </a:solidFill>
                <a:latin typeface="Calibri" pitchFamily="34" charset="0"/>
                <a:sym typeface="Arial"/>
              </a:rPr>
              <a:t>REDUCING THE FREQUENCY AND MINIMISING THE RISKS ASSOCIATED WITH VEHICLE BREAKDOWNS REQUIRES A TEAM EFFORT</a:t>
            </a:r>
            <a:endParaRPr sz="2800" b="1" i="0" u="sng" dirty="0">
              <a:solidFill>
                <a:schemeClr val="dk1"/>
              </a:solidFill>
              <a:latin typeface="Calibri" pitchFamily="34" charset="0"/>
              <a:sym typeface="Arial"/>
            </a:endParaRPr>
          </a:p>
        </p:txBody>
      </p:sp>
      <p:pic>
        <p:nvPicPr>
          <p:cNvPr id="5" name="Picture 4"/>
          <p:cNvPicPr/>
          <p:nvPr/>
        </p:nvPicPr>
        <p:blipFill rotWithShape="1">
          <a:blip r:embed="rId3"/>
          <a:srcRect l="8187" t="31865" r="52435" b="41192"/>
          <a:stretch/>
        </p:blipFill>
        <p:spPr bwMode="auto">
          <a:xfrm>
            <a:off x="2195736" y="2204864"/>
            <a:ext cx="4824536" cy="2818616"/>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Shape 303"/>
          <p:cNvPicPr preferRelativeResize="0"/>
          <p:nvPr/>
        </p:nvPicPr>
        <p:blipFill/>
        <p:spPr>
          <a:xfrm>
            <a:off x="0" y="0"/>
            <a:ext cx="150811" cy="158750"/>
          </a:xfrm>
          <a:prstGeom prst="rect">
            <a:avLst/>
          </a:prstGeom>
          <a:solidFill>
            <a:srgbClr val="FFFFFF"/>
          </a:solidFill>
          <a:ln>
            <a:noFill/>
          </a:ln>
        </p:spPr>
      </p:pic>
      <p:sp>
        <p:nvSpPr>
          <p:cNvPr id="304" name="Shape 304"/>
          <p:cNvSpPr txBox="1"/>
          <p:nvPr/>
        </p:nvSpPr>
        <p:spPr>
          <a:xfrm>
            <a:off x="165100" y="209550"/>
            <a:ext cx="1778000" cy="523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7F7F7F"/>
              </a:buClr>
              <a:buSzPct val="25000"/>
              <a:buFont typeface="Calibri"/>
              <a:buNone/>
            </a:pPr>
            <a:r>
              <a:rPr lang="en-US" sz="2400" b="1" i="0" u="none" dirty="0">
                <a:solidFill>
                  <a:srgbClr val="7F7F7F"/>
                </a:solidFill>
                <a:latin typeface="Calibri"/>
                <a:ea typeface="Calibri"/>
                <a:cs typeface="Calibri"/>
                <a:sym typeface="Calibri"/>
              </a:rPr>
              <a:t>References</a:t>
            </a:r>
          </a:p>
        </p:txBody>
      </p:sp>
      <p:sp>
        <p:nvSpPr>
          <p:cNvPr id="305" name="Shape 305"/>
          <p:cNvSpPr txBox="1"/>
          <p:nvPr/>
        </p:nvSpPr>
        <p:spPr>
          <a:xfrm>
            <a:off x="909637" y="980727"/>
            <a:ext cx="7467600" cy="436914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1200"/>
              </a:spcAft>
              <a:buNone/>
            </a:pPr>
            <a:r>
              <a:rPr lang="en-GB" sz="1600" b="0" i="0" u="none" dirty="0">
                <a:solidFill>
                  <a:schemeClr val="dk1"/>
                </a:solidFill>
                <a:latin typeface="Calibri" pitchFamily="34" charset="0"/>
                <a:sym typeface="Arial"/>
              </a:rPr>
              <a:t>FTA Drivers handbook</a:t>
            </a:r>
          </a:p>
          <a:p>
            <a:pPr marL="0" marR="0" lvl="0" indent="0" algn="l" rtl="0">
              <a:lnSpc>
                <a:spcPct val="100000"/>
              </a:lnSpc>
              <a:spcBef>
                <a:spcPts val="0"/>
              </a:spcBef>
              <a:spcAft>
                <a:spcPts val="1200"/>
              </a:spcAft>
              <a:buNone/>
            </a:pPr>
            <a:r>
              <a:rPr lang="en-GB" sz="1600" dirty="0">
                <a:solidFill>
                  <a:schemeClr val="dk1"/>
                </a:solidFill>
                <a:latin typeface="Calibri" pitchFamily="34" charset="0"/>
              </a:rPr>
              <a:t>MPA Drivers handbook</a:t>
            </a:r>
          </a:p>
          <a:p>
            <a:pPr marL="0" marR="0" lvl="0" indent="0" algn="l" rtl="0">
              <a:lnSpc>
                <a:spcPct val="100000"/>
              </a:lnSpc>
              <a:spcBef>
                <a:spcPts val="0"/>
              </a:spcBef>
              <a:spcAft>
                <a:spcPts val="1200"/>
              </a:spcAft>
              <a:buNone/>
            </a:pPr>
            <a:r>
              <a:rPr lang="en-GB" sz="1600" b="0" i="0" u="none" dirty="0">
                <a:solidFill>
                  <a:schemeClr val="dk1"/>
                </a:solidFill>
                <a:latin typeface="Calibri" pitchFamily="34" charset="0"/>
                <a:sym typeface="Arial"/>
              </a:rPr>
              <a:t>“Survive best practice guidelines”</a:t>
            </a:r>
          </a:p>
          <a:p>
            <a:pPr marL="0" marR="0" lvl="0" indent="0" algn="l" rtl="0">
              <a:lnSpc>
                <a:spcPct val="100000"/>
              </a:lnSpc>
              <a:spcBef>
                <a:spcPts val="0"/>
              </a:spcBef>
              <a:spcAft>
                <a:spcPts val="1200"/>
              </a:spcAft>
              <a:buNone/>
            </a:pPr>
            <a:r>
              <a:rPr lang="en-GB" sz="1600" dirty="0">
                <a:solidFill>
                  <a:schemeClr val="dk1"/>
                </a:solidFill>
                <a:latin typeface="Calibri" pitchFamily="34" charset="0"/>
              </a:rPr>
              <a:t>The Highway code</a:t>
            </a:r>
          </a:p>
          <a:p>
            <a:pPr marL="0" marR="0" lvl="0" indent="0" algn="l" rtl="0">
              <a:lnSpc>
                <a:spcPct val="100000"/>
              </a:lnSpc>
              <a:spcBef>
                <a:spcPts val="0"/>
              </a:spcBef>
              <a:spcAft>
                <a:spcPts val="1200"/>
              </a:spcAft>
              <a:buNone/>
            </a:pPr>
            <a:r>
              <a:rPr lang="en-GB" sz="1600" b="0" i="0" u="none" dirty="0">
                <a:solidFill>
                  <a:schemeClr val="dk1"/>
                </a:solidFill>
                <a:latin typeface="Calibri" pitchFamily="34" charset="0"/>
                <a:sym typeface="Arial"/>
              </a:rPr>
              <a:t>HSE “Vehicle maintenance”</a:t>
            </a:r>
          </a:p>
          <a:p>
            <a:pPr marL="0" marR="0" lvl="0" indent="0" algn="l" rtl="0">
              <a:lnSpc>
                <a:spcPct val="100000"/>
              </a:lnSpc>
              <a:spcBef>
                <a:spcPts val="0"/>
              </a:spcBef>
              <a:spcAft>
                <a:spcPts val="1200"/>
              </a:spcAft>
              <a:buNone/>
            </a:pPr>
            <a:r>
              <a:rPr lang="en-GB" sz="1600" dirty="0">
                <a:solidFill>
                  <a:schemeClr val="dk1"/>
                </a:solidFill>
                <a:latin typeface="Calibri" pitchFamily="34" charset="0"/>
              </a:rPr>
              <a:t>HSE “Roadside recovery and repair”</a:t>
            </a:r>
          </a:p>
          <a:p>
            <a:pPr marL="0" marR="0" lvl="0" indent="0" algn="l" rtl="0">
              <a:lnSpc>
                <a:spcPct val="100000"/>
              </a:lnSpc>
              <a:spcBef>
                <a:spcPts val="0"/>
              </a:spcBef>
              <a:spcAft>
                <a:spcPts val="1200"/>
              </a:spcAft>
              <a:buNone/>
            </a:pPr>
            <a:r>
              <a:rPr lang="en-GB" sz="1600" b="0" i="0" u="none" dirty="0">
                <a:solidFill>
                  <a:schemeClr val="dk1"/>
                </a:solidFill>
                <a:latin typeface="Calibri" pitchFamily="34" charset="0"/>
                <a:sym typeface="Arial"/>
              </a:rPr>
              <a:t>HSE “A guide to workplace transport safety”</a:t>
            </a:r>
            <a:endParaRPr sz="1600" b="0" i="0" u="none" dirty="0">
              <a:solidFill>
                <a:schemeClr val="dk1"/>
              </a:solidFill>
              <a:latin typeface="Calibri" pitchFamily="34" charset="0"/>
              <a:sym typeface="Arial"/>
            </a:endParaRPr>
          </a:p>
        </p:txBody>
      </p:sp>
    </p:spTree>
    <p:extLst>
      <p:ext uri="{BB962C8B-B14F-4D97-AF65-F5344CB8AC3E}">
        <p14:creationId xmlns:p14="http://schemas.microsoft.com/office/powerpoint/2010/main" val="3182882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Shape 76"/>
          <p:cNvPicPr preferRelativeResize="0"/>
          <p:nvPr/>
        </p:nvPicPr>
        <p:blipFill/>
        <p:spPr>
          <a:xfrm>
            <a:off x="0" y="0"/>
            <a:ext cx="150811" cy="158750"/>
          </a:xfrm>
          <a:prstGeom prst="rect">
            <a:avLst/>
          </a:prstGeom>
          <a:solidFill>
            <a:srgbClr val="FFFFFF"/>
          </a:solidFill>
          <a:ln>
            <a:noFill/>
          </a:ln>
        </p:spPr>
      </p:pic>
      <p:sp>
        <p:nvSpPr>
          <p:cNvPr id="77" name="Shape 77"/>
          <p:cNvSpPr txBox="1"/>
          <p:nvPr/>
        </p:nvSpPr>
        <p:spPr>
          <a:xfrm>
            <a:off x="165100" y="209550"/>
            <a:ext cx="6783164" cy="523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7F7F7F"/>
              </a:buClr>
              <a:buSzPct val="25000"/>
              <a:buFont typeface="Calibri"/>
              <a:buNone/>
            </a:pPr>
            <a:r>
              <a:rPr lang="en-US" sz="2400" b="1" dirty="0">
                <a:solidFill>
                  <a:srgbClr val="7F7F7F"/>
                </a:solidFill>
                <a:latin typeface="Calibri"/>
                <a:ea typeface="Calibri"/>
                <a:cs typeface="Calibri"/>
                <a:sym typeface="Calibri"/>
              </a:rPr>
              <a:t>Who is at risk during vehicle breakdowns?</a:t>
            </a:r>
            <a:endParaRPr lang="en-US" sz="2400" b="1" i="0" u="none" strike="noStrike" cap="none" dirty="0">
              <a:solidFill>
                <a:srgbClr val="7F7F7F"/>
              </a:solidFill>
              <a:latin typeface="Calibri"/>
              <a:ea typeface="Calibri"/>
              <a:cs typeface="Calibri"/>
              <a:sym typeface="Calibri"/>
            </a:endParaRPr>
          </a:p>
        </p:txBody>
      </p:sp>
      <p:graphicFrame>
        <p:nvGraphicFramePr>
          <p:cNvPr id="2" name="Diagram 1"/>
          <p:cNvGraphicFramePr/>
          <p:nvPr>
            <p:extLst>
              <p:ext uri="{D42A27DB-BD31-4B8C-83A1-F6EECF244321}">
                <p14:modId xmlns:p14="http://schemas.microsoft.com/office/powerpoint/2010/main" val="1609682318"/>
              </p:ext>
            </p:extLst>
          </p:nvPr>
        </p:nvGraphicFramePr>
        <p:xfrm>
          <a:off x="1547664" y="112474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04033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Shape 116"/>
          <p:cNvPicPr preferRelativeResize="0"/>
          <p:nvPr/>
        </p:nvPicPr>
        <p:blipFill/>
        <p:spPr>
          <a:xfrm>
            <a:off x="0" y="0"/>
            <a:ext cx="150811" cy="158750"/>
          </a:xfrm>
          <a:prstGeom prst="rect">
            <a:avLst/>
          </a:prstGeom>
          <a:solidFill>
            <a:srgbClr val="FFFFFF"/>
          </a:solidFill>
          <a:ln>
            <a:noFill/>
          </a:ln>
        </p:spPr>
      </p:pic>
      <p:sp>
        <p:nvSpPr>
          <p:cNvPr id="117" name="Shape 117"/>
          <p:cNvSpPr txBox="1"/>
          <p:nvPr/>
        </p:nvSpPr>
        <p:spPr>
          <a:xfrm>
            <a:off x="165100" y="209550"/>
            <a:ext cx="1384299" cy="523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7F7F7F"/>
              </a:buClr>
              <a:buSzPct val="25000"/>
              <a:buFont typeface="Calibri"/>
              <a:buNone/>
            </a:pPr>
            <a:r>
              <a:rPr lang="en-US" sz="2400" b="1" i="0" u="none" strike="noStrike" cap="none" dirty="0">
                <a:solidFill>
                  <a:srgbClr val="7F7F7F"/>
                </a:solidFill>
                <a:latin typeface="Calibri"/>
                <a:ea typeface="Calibri"/>
                <a:cs typeface="Calibri"/>
                <a:sym typeface="Calibri"/>
              </a:rPr>
              <a:t>The Law</a:t>
            </a:r>
          </a:p>
        </p:txBody>
      </p:sp>
      <p:sp>
        <p:nvSpPr>
          <p:cNvPr id="118" name="Shape 118"/>
          <p:cNvSpPr txBox="1"/>
          <p:nvPr/>
        </p:nvSpPr>
        <p:spPr>
          <a:xfrm>
            <a:off x="683568" y="733424"/>
            <a:ext cx="7588249" cy="478380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b="0" i="0" u="none" strike="noStrike" cap="none" dirty="0">
                <a:solidFill>
                  <a:schemeClr val="dk1"/>
                </a:solidFill>
                <a:latin typeface="Calibri" pitchFamily="34" charset="0"/>
                <a:sym typeface="Arial"/>
              </a:rPr>
              <a:t>If a driver operates a vehicle which hasn’t been properly maintained, both </a:t>
            </a:r>
            <a:r>
              <a:rPr lang="en-US" b="1" i="0" u="none" strike="noStrike" cap="none" dirty="0">
                <a:solidFill>
                  <a:schemeClr val="dk1"/>
                </a:solidFill>
                <a:latin typeface="Calibri" pitchFamily="34" charset="0"/>
                <a:sym typeface="Arial"/>
              </a:rPr>
              <a:t>the haulier </a:t>
            </a:r>
            <a:r>
              <a:rPr lang="en-US" b="0" i="0" u="none" strike="noStrike" cap="none" dirty="0">
                <a:solidFill>
                  <a:schemeClr val="dk1"/>
                </a:solidFill>
                <a:latin typeface="Calibri" pitchFamily="34" charset="0"/>
                <a:sym typeface="Arial"/>
              </a:rPr>
              <a:t>and </a:t>
            </a:r>
            <a:r>
              <a:rPr lang="en-US" b="1" i="0" u="none" strike="noStrike" cap="none" dirty="0">
                <a:solidFill>
                  <a:schemeClr val="dk1"/>
                </a:solidFill>
                <a:latin typeface="Calibri" pitchFamily="34" charset="0"/>
                <a:sym typeface="Arial"/>
              </a:rPr>
              <a:t>driver </a:t>
            </a:r>
            <a:r>
              <a:rPr lang="en-US" b="0" i="0" u="none" strike="noStrike" cap="none" dirty="0">
                <a:solidFill>
                  <a:schemeClr val="dk1"/>
                </a:solidFill>
                <a:latin typeface="Calibri" pitchFamily="34" charset="0"/>
                <a:sym typeface="Arial"/>
              </a:rPr>
              <a:t>may be responsible for seriously injuring themselves or others, perhaps even fatally.</a:t>
            </a:r>
          </a:p>
          <a:p>
            <a:pPr marL="0" marR="0" lvl="0" indent="0" algn="l" rtl="0">
              <a:lnSpc>
                <a:spcPct val="100000"/>
              </a:lnSpc>
              <a:spcBef>
                <a:spcPts val="0"/>
              </a:spcBef>
              <a:spcAft>
                <a:spcPts val="0"/>
              </a:spcAft>
              <a:buClr>
                <a:schemeClr val="dk1"/>
              </a:buClr>
              <a:buSzPct val="25000"/>
              <a:buFont typeface="Arial"/>
              <a:buNone/>
            </a:pPr>
            <a:endParaRPr lang="en-US" dirty="0">
              <a:solidFill>
                <a:schemeClr val="dk1"/>
              </a:solidFill>
              <a:latin typeface="Calibri" pitchFamily="34" charset="0"/>
            </a:endParaRPr>
          </a:p>
          <a:p>
            <a:pPr marL="0" marR="0" lvl="0" indent="0" algn="l" rtl="0">
              <a:lnSpc>
                <a:spcPct val="100000"/>
              </a:lnSpc>
              <a:spcBef>
                <a:spcPts val="0"/>
              </a:spcBef>
              <a:spcAft>
                <a:spcPts val="0"/>
              </a:spcAft>
              <a:buClr>
                <a:schemeClr val="dk1"/>
              </a:buClr>
              <a:buSzPct val="25000"/>
              <a:buFont typeface="Arial"/>
              <a:buNone/>
            </a:pPr>
            <a:r>
              <a:rPr lang="en-US" b="0" i="0" u="none" strike="noStrike" cap="none" dirty="0">
                <a:solidFill>
                  <a:schemeClr val="dk1"/>
                </a:solidFill>
                <a:latin typeface="Calibri" pitchFamily="34" charset="0"/>
                <a:sym typeface="Arial"/>
              </a:rPr>
              <a:t>In the event of a vehicle breakdown, they will also be responsible for ensuring that the repair &amp;/or recovery of the vehicle is undertaken </a:t>
            </a:r>
            <a:r>
              <a:rPr lang="en-US" dirty="0">
                <a:solidFill>
                  <a:schemeClr val="dk1"/>
                </a:solidFill>
                <a:latin typeface="Calibri" pitchFamily="34" charset="0"/>
              </a:rPr>
              <a:t>safely</a:t>
            </a:r>
          </a:p>
          <a:p>
            <a:pPr marL="0" marR="0" lvl="0" indent="0" algn="l" rtl="0">
              <a:lnSpc>
                <a:spcPct val="100000"/>
              </a:lnSpc>
              <a:spcBef>
                <a:spcPts val="0"/>
              </a:spcBef>
              <a:spcAft>
                <a:spcPts val="0"/>
              </a:spcAft>
              <a:buClr>
                <a:schemeClr val="dk1"/>
              </a:buClr>
              <a:buSzPct val="25000"/>
              <a:buFont typeface="Arial"/>
              <a:buNone/>
            </a:pPr>
            <a:endParaRPr lang="en-US" b="0" i="0" u="none" strike="noStrike" cap="none" dirty="0">
              <a:solidFill>
                <a:schemeClr val="dk1"/>
              </a:solidFill>
              <a:latin typeface="Calibri" pitchFamily="34" charset="0"/>
              <a:sym typeface="Arial"/>
            </a:endParaRPr>
          </a:p>
          <a:p>
            <a:pPr marL="0" marR="0" lvl="0" indent="0" algn="l" rtl="0">
              <a:lnSpc>
                <a:spcPct val="100000"/>
              </a:lnSpc>
              <a:spcBef>
                <a:spcPts val="0"/>
              </a:spcBef>
              <a:spcAft>
                <a:spcPts val="0"/>
              </a:spcAft>
              <a:buClr>
                <a:schemeClr val="dk1"/>
              </a:buClr>
              <a:buSzPct val="25000"/>
              <a:buFont typeface="Arial"/>
              <a:buNone/>
            </a:pPr>
            <a:r>
              <a:rPr lang="en-US" dirty="0">
                <a:solidFill>
                  <a:schemeClr val="dk1"/>
                </a:solidFill>
                <a:latin typeface="Calibri" pitchFamily="34" charset="0"/>
              </a:rPr>
              <a:t>The </a:t>
            </a:r>
            <a:r>
              <a:rPr lang="en-US" b="1" dirty="0">
                <a:solidFill>
                  <a:schemeClr val="dk1"/>
                </a:solidFill>
                <a:latin typeface="Calibri" pitchFamily="34" charset="0"/>
              </a:rPr>
              <a:t>transport manager </a:t>
            </a:r>
            <a:r>
              <a:rPr lang="en-US" dirty="0">
                <a:solidFill>
                  <a:schemeClr val="dk1"/>
                </a:solidFill>
                <a:latin typeface="Calibri" pitchFamily="34" charset="0"/>
              </a:rPr>
              <a:t>may be responsible if he has not operated a maintenance system in line with the VOSA </a:t>
            </a:r>
            <a:r>
              <a:rPr lang="en-US" dirty="0" smtClean="0">
                <a:solidFill>
                  <a:schemeClr val="dk1"/>
                </a:solidFill>
                <a:latin typeface="Calibri" pitchFamily="34" charset="0"/>
              </a:rPr>
              <a:t>Licensing </a:t>
            </a:r>
            <a:r>
              <a:rPr lang="en-US" dirty="0">
                <a:solidFill>
                  <a:schemeClr val="dk1"/>
                </a:solidFill>
                <a:latin typeface="Calibri" pitchFamily="34" charset="0"/>
              </a:rPr>
              <a:t>requirements</a:t>
            </a:r>
          </a:p>
          <a:p>
            <a:pPr marL="0" marR="0" lvl="0" indent="0" algn="l" rtl="0">
              <a:lnSpc>
                <a:spcPct val="100000"/>
              </a:lnSpc>
              <a:spcBef>
                <a:spcPts val="0"/>
              </a:spcBef>
              <a:spcAft>
                <a:spcPts val="0"/>
              </a:spcAft>
              <a:buClr>
                <a:schemeClr val="dk1"/>
              </a:buClr>
              <a:buSzPct val="25000"/>
              <a:buFont typeface="Arial"/>
              <a:buNone/>
            </a:pPr>
            <a:endParaRPr lang="en-US" dirty="0">
              <a:solidFill>
                <a:schemeClr val="dk1"/>
              </a:solidFill>
              <a:latin typeface="Calibri" pitchFamily="34" charset="0"/>
            </a:endParaRPr>
          </a:p>
          <a:p>
            <a:pPr marL="0" marR="0" lvl="0" indent="0" algn="l" rtl="0">
              <a:lnSpc>
                <a:spcPct val="100000"/>
              </a:lnSpc>
              <a:spcBef>
                <a:spcPts val="0"/>
              </a:spcBef>
              <a:spcAft>
                <a:spcPts val="0"/>
              </a:spcAft>
              <a:buClr>
                <a:schemeClr val="dk1"/>
              </a:buClr>
              <a:buSzPct val="25000"/>
              <a:buFont typeface="Arial"/>
              <a:buNone/>
            </a:pPr>
            <a:r>
              <a:rPr lang="en-US" b="0" i="0" u="none" strike="noStrike" cap="none" dirty="0">
                <a:solidFill>
                  <a:schemeClr val="dk1"/>
                </a:solidFill>
                <a:latin typeface="Calibri" pitchFamily="34" charset="0"/>
                <a:sym typeface="Arial"/>
              </a:rPr>
              <a:t>The </a:t>
            </a:r>
            <a:r>
              <a:rPr lang="en-US" b="1" i="0" strike="noStrike" cap="none" dirty="0">
                <a:solidFill>
                  <a:schemeClr val="dk1"/>
                </a:solidFill>
                <a:latin typeface="Calibri" pitchFamily="34" charset="0"/>
                <a:sym typeface="Arial"/>
              </a:rPr>
              <a:t>vehicle maintenance personnel </a:t>
            </a:r>
            <a:r>
              <a:rPr lang="en-US" b="0" i="0" u="none" strike="noStrike" cap="none" dirty="0">
                <a:solidFill>
                  <a:schemeClr val="dk1"/>
                </a:solidFill>
                <a:latin typeface="Calibri" pitchFamily="34" charset="0"/>
                <a:sym typeface="Arial"/>
              </a:rPr>
              <a:t>may be responsible if they have not carried out the maintenance work appropriately or dealt with the defects that were assigned to them</a:t>
            </a:r>
          </a:p>
          <a:p>
            <a:pPr marL="0" marR="0" lvl="0" indent="0" algn="l" rtl="0">
              <a:lnSpc>
                <a:spcPct val="100000"/>
              </a:lnSpc>
              <a:spcBef>
                <a:spcPts val="0"/>
              </a:spcBef>
              <a:spcAft>
                <a:spcPts val="0"/>
              </a:spcAft>
              <a:buClr>
                <a:schemeClr val="dk1"/>
              </a:buClr>
              <a:buFont typeface="Arial"/>
              <a:buNone/>
            </a:pPr>
            <a:endParaRPr b="0" i="0" u="none" strike="noStrike" cap="none" dirty="0">
              <a:solidFill>
                <a:schemeClr val="dk1"/>
              </a:solidFill>
              <a:latin typeface="Calibri" pitchFamily="34" charset="0"/>
              <a:sym typeface="Arial"/>
            </a:endParaRPr>
          </a:p>
          <a:p>
            <a:pPr marL="0" marR="0" lvl="0" indent="0" algn="l" rtl="0">
              <a:lnSpc>
                <a:spcPct val="100000"/>
              </a:lnSpc>
              <a:spcBef>
                <a:spcPts val="0"/>
              </a:spcBef>
              <a:spcAft>
                <a:spcPts val="0"/>
              </a:spcAft>
              <a:buClr>
                <a:schemeClr val="dk1"/>
              </a:buClr>
              <a:buSzPct val="25000"/>
              <a:buFont typeface="Arial"/>
              <a:buNone/>
            </a:pPr>
            <a:r>
              <a:rPr lang="en-US" b="0" i="0" u="none" strike="noStrike" cap="none" dirty="0">
                <a:solidFill>
                  <a:schemeClr val="dk1"/>
                </a:solidFill>
                <a:latin typeface="Calibri" pitchFamily="34" charset="0"/>
                <a:sym typeface="Arial"/>
              </a:rPr>
              <a:t>In addition, all other parties involved in managing the process at the loading and discharge locations, may also be held responsible. This would include </a:t>
            </a:r>
            <a:r>
              <a:rPr lang="en-US" b="1" i="0" u="none" strike="noStrike" cap="none" dirty="0">
                <a:solidFill>
                  <a:schemeClr val="dk1"/>
                </a:solidFill>
                <a:latin typeface="Calibri" pitchFamily="34" charset="0"/>
                <a:sym typeface="Arial"/>
              </a:rPr>
              <a:t>quarry operators</a:t>
            </a:r>
            <a:r>
              <a:rPr lang="en-US" b="0" i="0" u="none" strike="noStrike" cap="none" dirty="0">
                <a:solidFill>
                  <a:schemeClr val="dk1"/>
                </a:solidFill>
                <a:latin typeface="Calibri" pitchFamily="34" charset="0"/>
                <a:sym typeface="Arial"/>
              </a:rPr>
              <a:t>, </a:t>
            </a:r>
            <a:r>
              <a:rPr lang="en-US" b="1" i="0" u="none" strike="noStrike" cap="none" dirty="0">
                <a:solidFill>
                  <a:schemeClr val="dk1"/>
                </a:solidFill>
                <a:latin typeface="Calibri" pitchFamily="34" charset="0"/>
                <a:sym typeface="Arial"/>
              </a:rPr>
              <a:t>customers</a:t>
            </a:r>
            <a:r>
              <a:rPr lang="en-US" b="0" i="0" u="none" strike="noStrike" cap="none" dirty="0">
                <a:solidFill>
                  <a:schemeClr val="dk1"/>
                </a:solidFill>
                <a:latin typeface="Calibri" pitchFamily="34" charset="0"/>
                <a:sym typeface="Arial"/>
              </a:rPr>
              <a:t> and </a:t>
            </a:r>
            <a:r>
              <a:rPr lang="en-US" b="1" i="0" u="none" strike="noStrike" cap="none" dirty="0">
                <a:solidFill>
                  <a:schemeClr val="dk1"/>
                </a:solidFill>
                <a:latin typeface="Calibri" pitchFamily="34" charset="0"/>
                <a:sym typeface="Arial"/>
              </a:rPr>
              <a:t>site managers. </a:t>
            </a:r>
          </a:p>
          <a:p>
            <a:pPr marL="0" marR="0" lvl="0" indent="0" algn="l" rtl="0">
              <a:lnSpc>
                <a:spcPct val="100000"/>
              </a:lnSpc>
              <a:spcBef>
                <a:spcPts val="0"/>
              </a:spcBef>
              <a:spcAft>
                <a:spcPts val="0"/>
              </a:spcAft>
              <a:buClr>
                <a:schemeClr val="dk1"/>
              </a:buClr>
              <a:buFont typeface="Arial"/>
              <a:buNone/>
            </a:pPr>
            <a:endParaRPr b="0" i="0" u="none" strike="noStrike" cap="none" dirty="0">
              <a:solidFill>
                <a:schemeClr val="dk1"/>
              </a:solidFill>
              <a:latin typeface="Calibri" pitchFamily="34" charset="0"/>
              <a:sym typeface="Arial"/>
            </a:endParaRPr>
          </a:p>
          <a:p>
            <a:pPr marL="0" marR="0" lvl="0" indent="0" algn="l" rtl="0">
              <a:lnSpc>
                <a:spcPct val="100000"/>
              </a:lnSpc>
              <a:spcBef>
                <a:spcPts val="0"/>
              </a:spcBef>
              <a:spcAft>
                <a:spcPts val="0"/>
              </a:spcAft>
              <a:buClr>
                <a:schemeClr val="dk1"/>
              </a:buClr>
              <a:buSzPct val="25000"/>
              <a:buFont typeface="Arial"/>
              <a:buNone/>
            </a:pPr>
            <a:r>
              <a:rPr lang="en-US" b="1" i="0" u="none" strike="noStrike" cap="none" dirty="0">
                <a:solidFill>
                  <a:schemeClr val="dk1"/>
                </a:solidFill>
                <a:latin typeface="Calibri" pitchFamily="34" charset="0"/>
                <a:sym typeface="Arial"/>
              </a:rPr>
              <a:t>Employers, owners and managers </a:t>
            </a:r>
            <a:r>
              <a:rPr lang="en-US" b="0" i="0" u="none" strike="noStrike" cap="none" dirty="0">
                <a:solidFill>
                  <a:schemeClr val="dk1"/>
                </a:solidFill>
                <a:latin typeface="Calibri" pitchFamily="34" charset="0"/>
                <a:sym typeface="Arial"/>
              </a:rPr>
              <a:t>have a responsibility to provide and maintain safe systems of work, and to take reasonable and practical precautions to ensure the health and safety of all workers and members of the public who may be affected by their activities.</a:t>
            </a:r>
          </a:p>
          <a:p>
            <a:pPr marL="0" marR="0" lvl="0" indent="0" algn="l" rtl="0">
              <a:lnSpc>
                <a:spcPct val="100000"/>
              </a:lnSpc>
              <a:spcBef>
                <a:spcPts val="0"/>
              </a:spcBef>
              <a:spcAft>
                <a:spcPts val="0"/>
              </a:spcAft>
              <a:buClr>
                <a:schemeClr val="dk1"/>
              </a:buClr>
              <a:buFont typeface="Arial"/>
              <a:buNone/>
            </a:pPr>
            <a:endParaRPr b="0" i="0" u="none" strike="noStrike" cap="none" dirty="0">
              <a:solidFill>
                <a:schemeClr val="dk1"/>
              </a:solidFill>
              <a:latin typeface="Calibri" pitchFamily="34" charset="0"/>
              <a:sym typeface="Arial"/>
            </a:endParaRPr>
          </a:p>
          <a:p>
            <a:pPr marL="0" marR="0" lvl="0" indent="0" algn="l" rtl="0">
              <a:lnSpc>
                <a:spcPct val="100000"/>
              </a:lnSpc>
              <a:spcBef>
                <a:spcPts val="0"/>
              </a:spcBef>
              <a:spcAft>
                <a:spcPts val="0"/>
              </a:spcAft>
              <a:buClr>
                <a:schemeClr val="dk1"/>
              </a:buClr>
              <a:buSzPct val="25000"/>
              <a:buFont typeface="Arial"/>
              <a:buNone/>
            </a:pPr>
            <a:r>
              <a:rPr lang="en-US" b="1" i="0" u="none" strike="noStrike" cap="none" dirty="0">
                <a:solidFill>
                  <a:schemeClr val="dk1"/>
                </a:solidFill>
                <a:latin typeface="Calibri" pitchFamily="34" charset="0"/>
                <a:sym typeface="Arial"/>
              </a:rPr>
              <a:t>All drivers, including the self employed</a:t>
            </a:r>
            <a:r>
              <a:rPr lang="en-US" b="0" i="0" u="none" strike="noStrike" cap="none" dirty="0">
                <a:solidFill>
                  <a:schemeClr val="dk1"/>
                </a:solidFill>
                <a:latin typeface="Calibri" pitchFamily="34" charset="0"/>
                <a:sym typeface="Arial"/>
              </a:rPr>
              <a:t>, have a responsibility for their own health and safety, and that of other people who could be affected by their actions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Shape 76"/>
          <p:cNvPicPr preferRelativeResize="0"/>
          <p:nvPr/>
        </p:nvPicPr>
        <p:blipFill/>
        <p:spPr>
          <a:xfrm>
            <a:off x="0" y="0"/>
            <a:ext cx="150811" cy="158750"/>
          </a:xfrm>
          <a:prstGeom prst="rect">
            <a:avLst/>
          </a:prstGeom>
          <a:solidFill>
            <a:srgbClr val="FFFFFF"/>
          </a:solidFill>
          <a:ln>
            <a:noFill/>
          </a:ln>
        </p:spPr>
      </p:pic>
      <p:sp>
        <p:nvSpPr>
          <p:cNvPr id="77" name="Shape 77"/>
          <p:cNvSpPr txBox="1"/>
          <p:nvPr/>
        </p:nvSpPr>
        <p:spPr>
          <a:xfrm>
            <a:off x="165100" y="158750"/>
            <a:ext cx="5703044" cy="523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7F7F7F"/>
              </a:buClr>
              <a:buSzPct val="25000"/>
              <a:buFont typeface="Calibri"/>
              <a:buNone/>
            </a:pPr>
            <a:r>
              <a:rPr lang="en-US" sz="2400" b="1" i="0" u="none" strike="noStrike" cap="none" dirty="0">
                <a:solidFill>
                  <a:srgbClr val="7F7F7F"/>
                </a:solidFill>
                <a:latin typeface="Calibri"/>
                <a:ea typeface="Calibri"/>
                <a:cs typeface="Calibri"/>
                <a:sym typeface="Calibri"/>
              </a:rPr>
              <a:t>Hauliers/Fleet owners responsibilities</a:t>
            </a:r>
          </a:p>
        </p:txBody>
      </p:sp>
      <p:sp>
        <p:nvSpPr>
          <p:cNvPr id="5" name="Shape 136"/>
          <p:cNvSpPr txBox="1"/>
          <p:nvPr/>
        </p:nvSpPr>
        <p:spPr>
          <a:xfrm>
            <a:off x="656828" y="836712"/>
            <a:ext cx="7704856" cy="417646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buClr>
                <a:schemeClr val="dk1"/>
              </a:buClr>
              <a:buSzPct val="25000"/>
              <a:buFont typeface="Arial"/>
              <a:buNone/>
            </a:pPr>
            <a:r>
              <a:rPr lang="en-US" sz="2000" b="0" i="0" u="none" dirty="0">
                <a:solidFill>
                  <a:schemeClr val="dk1"/>
                </a:solidFill>
                <a:latin typeface="Calibri" pitchFamily="34" charset="0"/>
                <a:sym typeface="Arial"/>
              </a:rPr>
              <a:t>Ensure all </a:t>
            </a:r>
            <a:r>
              <a:rPr lang="en-US" sz="2000" dirty="0" smtClean="0">
                <a:solidFill>
                  <a:schemeClr val="dk1"/>
                </a:solidFill>
                <a:latin typeface="Calibri" pitchFamily="34" charset="0"/>
              </a:rPr>
              <a:t>vehicles </a:t>
            </a:r>
            <a:r>
              <a:rPr lang="en-US" sz="2000" b="0" i="0" u="none" dirty="0" smtClean="0">
                <a:solidFill>
                  <a:schemeClr val="dk1"/>
                </a:solidFill>
                <a:latin typeface="Calibri" pitchFamily="34" charset="0"/>
                <a:sym typeface="Arial"/>
              </a:rPr>
              <a:t>supplied </a:t>
            </a:r>
            <a:r>
              <a:rPr lang="en-US" sz="2000" b="0" i="0" u="none" dirty="0">
                <a:solidFill>
                  <a:schemeClr val="dk1"/>
                </a:solidFill>
                <a:latin typeface="Calibri" pitchFamily="34" charset="0"/>
                <a:sym typeface="Arial"/>
              </a:rPr>
              <a:t>are fit for purpose, and are well </a:t>
            </a:r>
            <a:r>
              <a:rPr lang="en-US" sz="2000" b="0" i="0" u="none" dirty="0" smtClean="0">
                <a:solidFill>
                  <a:schemeClr val="dk1"/>
                </a:solidFill>
                <a:latin typeface="Calibri" pitchFamily="34" charset="0"/>
                <a:sym typeface="Arial"/>
              </a:rPr>
              <a:t>maintained</a:t>
            </a:r>
          </a:p>
          <a:p>
            <a:pPr marL="0" marR="0" lvl="0" indent="0" algn="l" rtl="0">
              <a:lnSpc>
                <a:spcPct val="100000"/>
              </a:lnSpc>
              <a:spcBef>
                <a:spcPts val="0"/>
              </a:spcBef>
              <a:buClr>
                <a:schemeClr val="dk1"/>
              </a:buClr>
              <a:buSzPct val="25000"/>
              <a:buFont typeface="Arial"/>
              <a:buNone/>
            </a:pPr>
            <a:endParaRPr lang="en-US" sz="2000" dirty="0">
              <a:solidFill>
                <a:schemeClr val="dk1"/>
              </a:solidFill>
              <a:latin typeface="Calibri" pitchFamily="34" charset="0"/>
            </a:endParaRPr>
          </a:p>
          <a:p>
            <a:pPr>
              <a:buClr>
                <a:schemeClr val="dk1"/>
              </a:buClr>
              <a:buSzPct val="25000"/>
            </a:pPr>
            <a:r>
              <a:rPr lang="en-GB" sz="2000" dirty="0" smtClean="0">
                <a:latin typeface="Calibri" panose="020F0502020204030204" pitchFamily="34" charset="0"/>
                <a:cs typeface="Calibri" panose="020F0502020204030204" pitchFamily="34" charset="0"/>
              </a:rPr>
              <a:t>Maintain all </a:t>
            </a:r>
            <a:r>
              <a:rPr lang="en-GB" sz="2000" dirty="0">
                <a:latin typeface="Calibri" panose="020F0502020204030204" pitchFamily="34" charset="0"/>
                <a:cs typeface="Calibri" panose="020F0502020204030204" pitchFamily="34" charset="0"/>
              </a:rPr>
              <a:t>records of maintenance and inspections of the </a:t>
            </a:r>
            <a:r>
              <a:rPr lang="en-GB" sz="2000" dirty="0" smtClean="0">
                <a:latin typeface="Calibri" panose="020F0502020204030204" pitchFamily="34" charset="0"/>
                <a:cs typeface="Calibri" panose="020F0502020204030204" pitchFamily="34" charset="0"/>
              </a:rPr>
              <a:t>vehicles</a:t>
            </a:r>
            <a:endParaRPr lang="en-US" sz="2000" b="0" i="0" u="none" dirty="0" smtClean="0">
              <a:solidFill>
                <a:schemeClr val="dk1"/>
              </a:solidFill>
              <a:latin typeface="Calibri" pitchFamily="34" charset="0"/>
              <a:sym typeface="Arial"/>
            </a:endParaRPr>
          </a:p>
          <a:p>
            <a:pPr marL="0" marR="0" lvl="0" indent="0" algn="l" rtl="0">
              <a:lnSpc>
                <a:spcPct val="100000"/>
              </a:lnSpc>
              <a:spcBef>
                <a:spcPts val="0"/>
              </a:spcBef>
              <a:buClr>
                <a:schemeClr val="dk1"/>
              </a:buClr>
              <a:buSzPct val="25000"/>
              <a:buFont typeface="Arial"/>
              <a:buNone/>
            </a:pPr>
            <a:endParaRPr lang="en-US" sz="2000" dirty="0" smtClean="0">
              <a:solidFill>
                <a:schemeClr val="dk1"/>
              </a:solidFill>
              <a:latin typeface="Calibri" pitchFamily="34" charset="0"/>
            </a:endParaRPr>
          </a:p>
          <a:p>
            <a:pPr>
              <a:buClr>
                <a:schemeClr val="dk1"/>
              </a:buClr>
              <a:buSzPct val="25000"/>
            </a:pPr>
            <a:r>
              <a:rPr lang="en-US" sz="2000" b="0" i="0" u="none" dirty="0" smtClean="0">
                <a:solidFill>
                  <a:schemeClr val="dk1"/>
                </a:solidFill>
                <a:latin typeface="Calibri" pitchFamily="34" charset="0"/>
                <a:sym typeface="Arial"/>
              </a:rPr>
              <a:t>Establish robust procedures to ensure all of your drivers are undertaking pre-start vehicle checks </a:t>
            </a:r>
            <a:r>
              <a:rPr lang="en-US" sz="2000" dirty="0">
                <a:solidFill>
                  <a:schemeClr val="dk1"/>
                </a:solidFill>
                <a:latin typeface="Calibri" pitchFamily="34" charset="0"/>
              </a:rPr>
              <a:t>and ensure any defects are appropriately </a:t>
            </a:r>
            <a:r>
              <a:rPr lang="en-US" sz="2000" dirty="0" smtClean="0">
                <a:solidFill>
                  <a:schemeClr val="dk1"/>
                </a:solidFill>
                <a:latin typeface="Calibri" pitchFamily="34" charset="0"/>
              </a:rPr>
              <a:t>addressed</a:t>
            </a:r>
          </a:p>
          <a:p>
            <a:pPr>
              <a:buClr>
                <a:schemeClr val="dk1"/>
              </a:buClr>
              <a:buSzPct val="25000"/>
            </a:pPr>
            <a:endParaRPr sz="2000" b="0" i="0" u="none" dirty="0">
              <a:solidFill>
                <a:schemeClr val="dk1"/>
              </a:solidFill>
              <a:latin typeface="Calibri" pitchFamily="34" charset="0"/>
              <a:sym typeface="Arial"/>
            </a:endParaRPr>
          </a:p>
          <a:p>
            <a:pPr marL="0" marR="0" lvl="0" indent="0" algn="l" rtl="0">
              <a:lnSpc>
                <a:spcPct val="100000"/>
              </a:lnSpc>
              <a:spcBef>
                <a:spcPts val="0"/>
              </a:spcBef>
              <a:buClr>
                <a:schemeClr val="dk1"/>
              </a:buClr>
              <a:buSzPct val="25000"/>
              <a:buFont typeface="Arial"/>
              <a:buNone/>
            </a:pPr>
            <a:r>
              <a:rPr lang="en-US" sz="2000" b="0" i="0" u="none" dirty="0" smtClean="0">
                <a:solidFill>
                  <a:schemeClr val="dk1"/>
                </a:solidFill>
                <a:latin typeface="Calibri" pitchFamily="34" charset="0"/>
                <a:sym typeface="Arial"/>
              </a:rPr>
              <a:t>Ensure </a:t>
            </a:r>
            <a:r>
              <a:rPr lang="en-US" sz="2000" b="0" i="0" u="none" dirty="0">
                <a:solidFill>
                  <a:schemeClr val="dk1"/>
                </a:solidFill>
                <a:latin typeface="Calibri" pitchFamily="34" charset="0"/>
                <a:sym typeface="Arial"/>
              </a:rPr>
              <a:t>drivers are suitably competent to </a:t>
            </a:r>
            <a:r>
              <a:rPr lang="en-US" sz="2000" b="0" i="0" u="none" dirty="0" smtClean="0">
                <a:solidFill>
                  <a:schemeClr val="dk1"/>
                </a:solidFill>
                <a:latin typeface="Calibri" pitchFamily="34" charset="0"/>
                <a:sym typeface="Arial"/>
              </a:rPr>
              <a:t>inspect and operate </a:t>
            </a:r>
            <a:r>
              <a:rPr lang="en-US" sz="2000" b="0" i="0" u="none" dirty="0">
                <a:solidFill>
                  <a:schemeClr val="dk1"/>
                </a:solidFill>
                <a:latin typeface="Calibri" pitchFamily="34" charset="0"/>
                <a:sym typeface="Arial"/>
              </a:rPr>
              <a:t>the vehicle and </a:t>
            </a:r>
            <a:r>
              <a:rPr lang="en-US" sz="2000" b="0" i="0" u="none" dirty="0" smtClean="0">
                <a:solidFill>
                  <a:schemeClr val="dk1"/>
                </a:solidFill>
                <a:latin typeface="Calibri" pitchFamily="34" charset="0"/>
                <a:sym typeface="Arial"/>
              </a:rPr>
              <a:t>understand which defects require the vehicle not to be operated</a:t>
            </a:r>
          </a:p>
          <a:p>
            <a:pPr marL="0" marR="0" lvl="0" indent="0" algn="l" rtl="0">
              <a:lnSpc>
                <a:spcPct val="100000"/>
              </a:lnSpc>
              <a:spcBef>
                <a:spcPts val="0"/>
              </a:spcBef>
              <a:buClr>
                <a:schemeClr val="dk1"/>
              </a:buClr>
              <a:buSzPct val="25000"/>
              <a:buFont typeface="Arial"/>
              <a:buNone/>
            </a:pPr>
            <a:endParaRPr lang="en-US" sz="2000" dirty="0">
              <a:solidFill>
                <a:schemeClr val="dk1"/>
              </a:solidFill>
              <a:latin typeface="Calibri" pitchFamily="34" charset="0"/>
            </a:endParaRPr>
          </a:p>
          <a:p>
            <a:pPr marL="0" marR="0" lvl="0" indent="0" algn="l" rtl="0">
              <a:lnSpc>
                <a:spcPct val="100000"/>
              </a:lnSpc>
              <a:spcBef>
                <a:spcPts val="0"/>
              </a:spcBef>
              <a:buClr>
                <a:schemeClr val="dk1"/>
              </a:buClr>
              <a:buSzPct val="25000"/>
              <a:buFont typeface="Arial"/>
              <a:buNone/>
            </a:pPr>
            <a:r>
              <a:rPr lang="en-US" sz="2000" b="0" i="0" u="none" dirty="0" smtClean="0">
                <a:solidFill>
                  <a:schemeClr val="dk1"/>
                </a:solidFill>
                <a:latin typeface="Calibri" pitchFamily="34" charset="0"/>
                <a:sym typeface="Arial"/>
              </a:rPr>
              <a:t>Provide all vehicles with the relevant hazard warning equipment for the driver to use in the event of a breakdown</a:t>
            </a:r>
          </a:p>
          <a:p>
            <a:pPr marL="0" marR="0" lvl="0" indent="0" algn="l" rtl="0">
              <a:lnSpc>
                <a:spcPct val="100000"/>
              </a:lnSpc>
              <a:spcBef>
                <a:spcPts val="0"/>
              </a:spcBef>
              <a:buClr>
                <a:schemeClr val="dk1"/>
              </a:buClr>
              <a:buSzPct val="25000"/>
              <a:buFont typeface="Arial"/>
              <a:buNone/>
            </a:pPr>
            <a:endParaRPr sz="2000" b="0" i="0" u="none" dirty="0">
              <a:solidFill>
                <a:schemeClr val="dk1"/>
              </a:solidFill>
              <a:latin typeface="Calibri" pitchFamily="34" charset="0"/>
              <a:sym typeface="Arial"/>
            </a:endParaRPr>
          </a:p>
          <a:p>
            <a:pPr marL="0" marR="0" lvl="0" indent="0" algn="l" rtl="0">
              <a:lnSpc>
                <a:spcPct val="100000"/>
              </a:lnSpc>
              <a:spcBef>
                <a:spcPts val="0"/>
              </a:spcBef>
              <a:buClr>
                <a:schemeClr val="dk1"/>
              </a:buClr>
              <a:buSzPct val="25000"/>
              <a:buFont typeface="Arial"/>
              <a:buNone/>
            </a:pPr>
            <a:endParaRPr lang="en-US" sz="2000" b="0" i="0" u="none" dirty="0" smtClean="0">
              <a:solidFill>
                <a:schemeClr val="dk1"/>
              </a:solidFill>
              <a:latin typeface="Calibri" pitchFamily="34" charset="0"/>
              <a:sym typeface="Arial"/>
            </a:endParaRPr>
          </a:p>
          <a:p>
            <a:pPr marL="0" marR="0" lvl="0" indent="0" algn="l" rtl="0">
              <a:lnSpc>
                <a:spcPct val="100000"/>
              </a:lnSpc>
              <a:spcBef>
                <a:spcPts val="0"/>
              </a:spcBef>
              <a:buClr>
                <a:schemeClr val="dk1"/>
              </a:buClr>
              <a:buSzPct val="25000"/>
              <a:buFont typeface="Arial"/>
              <a:buNone/>
            </a:pPr>
            <a:endParaRPr lang="en-US" sz="2000" dirty="0">
              <a:solidFill>
                <a:schemeClr val="dk1"/>
              </a:solidFill>
              <a:latin typeface="Calibri" pitchFamily="34" charset="0"/>
            </a:endParaRPr>
          </a:p>
          <a:p>
            <a:pPr lvl="0">
              <a:spcAft>
                <a:spcPts val="1200"/>
              </a:spcAft>
              <a:buClr>
                <a:schemeClr val="dk1"/>
              </a:buClr>
              <a:buSzPct val="25000"/>
            </a:pPr>
            <a:endParaRPr lang="en-US" sz="2000" b="0" i="0" u="none" dirty="0">
              <a:solidFill>
                <a:schemeClr val="dk1"/>
              </a:solidFill>
              <a:latin typeface="Calibri" pitchFamily="34" charset="0"/>
              <a:sym typeface="Arial"/>
            </a:endParaRPr>
          </a:p>
        </p:txBody>
      </p:sp>
    </p:spTree>
    <p:extLst>
      <p:ext uri="{BB962C8B-B14F-4D97-AF65-F5344CB8AC3E}">
        <p14:creationId xmlns:p14="http://schemas.microsoft.com/office/powerpoint/2010/main" val="1827948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Shape 76"/>
          <p:cNvPicPr preferRelativeResize="0"/>
          <p:nvPr/>
        </p:nvPicPr>
        <p:blipFill/>
        <p:spPr>
          <a:xfrm>
            <a:off x="0" y="0"/>
            <a:ext cx="150811" cy="158750"/>
          </a:xfrm>
          <a:prstGeom prst="rect">
            <a:avLst/>
          </a:prstGeom>
          <a:solidFill>
            <a:srgbClr val="FFFFFF"/>
          </a:solidFill>
          <a:ln>
            <a:noFill/>
          </a:ln>
        </p:spPr>
      </p:pic>
      <p:sp>
        <p:nvSpPr>
          <p:cNvPr id="77" name="Shape 77"/>
          <p:cNvSpPr txBox="1"/>
          <p:nvPr/>
        </p:nvSpPr>
        <p:spPr>
          <a:xfrm>
            <a:off x="165100" y="209550"/>
            <a:ext cx="6783164" cy="523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7F7F7F"/>
              </a:buClr>
              <a:buSzPct val="25000"/>
              <a:buFont typeface="Calibri"/>
              <a:buNone/>
            </a:pPr>
            <a:r>
              <a:rPr lang="en-US" sz="2400" b="1" i="0" u="none" strike="noStrike" cap="none" dirty="0">
                <a:solidFill>
                  <a:srgbClr val="7F7F7F"/>
                </a:solidFill>
                <a:latin typeface="Calibri"/>
                <a:ea typeface="Calibri"/>
                <a:cs typeface="Calibri"/>
                <a:sym typeface="Calibri"/>
              </a:rPr>
              <a:t>Hauliers/Fleet owners </a:t>
            </a:r>
            <a:r>
              <a:rPr lang="en-US" sz="2400" b="1" i="0" u="none" strike="noStrike" cap="none" dirty="0" smtClean="0">
                <a:solidFill>
                  <a:srgbClr val="7F7F7F"/>
                </a:solidFill>
                <a:latin typeface="Calibri"/>
                <a:ea typeface="Calibri"/>
                <a:cs typeface="Calibri"/>
                <a:sym typeface="Calibri"/>
              </a:rPr>
              <a:t>responsibilities (cont.)</a:t>
            </a:r>
            <a:endParaRPr lang="en-US" sz="2400" b="1" i="0" u="none" strike="noStrike" cap="none" dirty="0">
              <a:solidFill>
                <a:srgbClr val="7F7F7F"/>
              </a:solidFill>
              <a:latin typeface="Calibri"/>
              <a:ea typeface="Calibri"/>
              <a:cs typeface="Calibri"/>
              <a:sym typeface="Calibri"/>
            </a:endParaRPr>
          </a:p>
        </p:txBody>
      </p:sp>
      <p:sp>
        <p:nvSpPr>
          <p:cNvPr id="5" name="Shape 136"/>
          <p:cNvSpPr txBox="1"/>
          <p:nvPr/>
        </p:nvSpPr>
        <p:spPr>
          <a:xfrm>
            <a:off x="670498" y="980728"/>
            <a:ext cx="7861942" cy="3672408"/>
          </a:xfrm>
          <a:prstGeom prst="rect">
            <a:avLst/>
          </a:prstGeom>
          <a:noFill/>
          <a:ln>
            <a:noFill/>
          </a:ln>
        </p:spPr>
        <p:txBody>
          <a:bodyPr lIns="91425" tIns="45700" rIns="91425" bIns="45700" anchor="t" anchorCtr="0">
            <a:noAutofit/>
          </a:bodyPr>
          <a:lstStyle/>
          <a:p>
            <a:pPr lvl="0">
              <a:buClr>
                <a:schemeClr val="dk1"/>
              </a:buClr>
              <a:buSzPct val="25000"/>
            </a:pPr>
            <a:r>
              <a:rPr lang="en-US" sz="2000" dirty="0">
                <a:solidFill>
                  <a:schemeClr val="dk1"/>
                </a:solidFill>
                <a:latin typeface="Calibri" pitchFamily="34" charset="0"/>
              </a:rPr>
              <a:t>Provide drivers with any appropriate generic or specific safety information they may need in the event of a breakdown</a:t>
            </a:r>
          </a:p>
          <a:p>
            <a:pPr lvl="0">
              <a:buClr>
                <a:schemeClr val="dk1"/>
              </a:buClr>
              <a:buSzPct val="25000"/>
            </a:pPr>
            <a:endParaRPr lang="en-US" sz="2000" dirty="0">
              <a:solidFill>
                <a:schemeClr val="dk1"/>
              </a:solidFill>
              <a:latin typeface="Calibri" pitchFamily="34" charset="0"/>
            </a:endParaRPr>
          </a:p>
          <a:p>
            <a:pPr lvl="0">
              <a:buClr>
                <a:schemeClr val="dk1"/>
              </a:buClr>
              <a:buSzPct val="25000"/>
            </a:pPr>
            <a:r>
              <a:rPr lang="en-GB" sz="2000" dirty="0" smtClean="0">
                <a:latin typeface="Calibri" panose="020F0502020204030204" pitchFamily="34" charset="0"/>
              </a:rPr>
              <a:t>Avoid </a:t>
            </a:r>
            <a:r>
              <a:rPr lang="en-GB" sz="2000" dirty="0">
                <a:latin typeface="Calibri" panose="020F0502020204030204" pitchFamily="34" charset="0"/>
              </a:rPr>
              <a:t>maintaining vehicles on sites but if </a:t>
            </a:r>
            <a:r>
              <a:rPr lang="en-GB" sz="2000" dirty="0" smtClean="0">
                <a:latin typeface="Calibri" panose="020F0502020204030204" pitchFamily="34" charset="0"/>
              </a:rPr>
              <a:t>unavoidable, </a:t>
            </a:r>
            <a:r>
              <a:rPr lang="en-GB" sz="2000" dirty="0">
                <a:latin typeface="Calibri" panose="020F0502020204030204" pitchFamily="34" charset="0"/>
              </a:rPr>
              <a:t>follow the site </a:t>
            </a:r>
            <a:r>
              <a:rPr lang="en-GB" sz="2000" dirty="0" smtClean="0">
                <a:latin typeface="Calibri" panose="020F0502020204030204" pitchFamily="34" charset="0"/>
              </a:rPr>
              <a:t>rules</a:t>
            </a:r>
          </a:p>
          <a:p>
            <a:pPr lvl="0">
              <a:buClr>
                <a:schemeClr val="dk1"/>
              </a:buClr>
              <a:buSzPct val="25000"/>
            </a:pPr>
            <a:endParaRPr lang="en-GB" sz="2000" dirty="0" smtClean="0">
              <a:latin typeface="Calibri" panose="020F0502020204030204" pitchFamily="34" charset="0"/>
            </a:endParaRPr>
          </a:p>
          <a:p>
            <a:pPr>
              <a:buClr>
                <a:schemeClr val="dk1"/>
              </a:buClr>
              <a:buSzPct val="25000"/>
            </a:pPr>
            <a:r>
              <a:rPr lang="en-GB" sz="2000" dirty="0" smtClean="0">
                <a:latin typeface="Calibri" panose="020F0502020204030204" pitchFamily="34" charset="0"/>
              </a:rPr>
              <a:t>Don’t just rely </a:t>
            </a:r>
            <a:r>
              <a:rPr lang="en-GB" sz="2000" dirty="0">
                <a:latin typeface="Calibri" panose="020F0502020204030204" pitchFamily="34" charset="0"/>
              </a:rPr>
              <a:t>on a maintenance system alone, because this cannot </a:t>
            </a:r>
            <a:r>
              <a:rPr lang="en-GB" sz="2000" dirty="0" smtClean="0">
                <a:latin typeface="Calibri" panose="020F0502020204030204" pitchFamily="34" charset="0"/>
              </a:rPr>
              <a:t>always ensure </a:t>
            </a:r>
            <a:r>
              <a:rPr lang="en-GB" sz="2000" dirty="0">
                <a:latin typeface="Calibri" panose="020F0502020204030204" pitchFamily="34" charset="0"/>
              </a:rPr>
              <a:t>that vehicles are roadworthy</a:t>
            </a:r>
            <a:r>
              <a:rPr lang="en-GB" sz="2000" dirty="0" smtClean="0">
                <a:latin typeface="Calibri" panose="020F0502020204030204" pitchFamily="34" charset="0"/>
              </a:rPr>
              <a:t>.</a:t>
            </a:r>
          </a:p>
          <a:p>
            <a:pPr>
              <a:buClr>
                <a:schemeClr val="dk1"/>
              </a:buClr>
              <a:buSzPct val="25000"/>
            </a:pPr>
            <a:endParaRPr lang="en-GB" sz="2000" dirty="0">
              <a:latin typeface="Calibri" panose="020F0502020204030204" pitchFamily="34" charset="0"/>
            </a:endParaRPr>
          </a:p>
          <a:p>
            <a:pPr>
              <a:buClr>
                <a:schemeClr val="dk1"/>
              </a:buClr>
              <a:buSzPct val="25000"/>
            </a:pPr>
            <a:r>
              <a:rPr lang="en-GB" sz="2000" dirty="0" smtClean="0">
                <a:latin typeface="Calibri" panose="020F0502020204030204" pitchFamily="34" charset="0"/>
              </a:rPr>
              <a:t>Be prepared to provide site operators with a suitable and sufficient Risk Assessment for any emergency repairs which may be necessary on their site</a:t>
            </a:r>
            <a:endParaRPr lang="en-GB" sz="2000" dirty="0">
              <a:latin typeface="Calibri" panose="020F0502020204030204" pitchFamily="34" charset="0"/>
            </a:endParaRPr>
          </a:p>
        </p:txBody>
      </p:sp>
    </p:spTree>
    <p:extLst>
      <p:ext uri="{BB962C8B-B14F-4D97-AF65-F5344CB8AC3E}">
        <p14:creationId xmlns:p14="http://schemas.microsoft.com/office/powerpoint/2010/main" val="18820959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Shape 76"/>
          <p:cNvPicPr preferRelativeResize="0"/>
          <p:nvPr/>
        </p:nvPicPr>
        <p:blipFill/>
        <p:spPr>
          <a:xfrm>
            <a:off x="0" y="0"/>
            <a:ext cx="150811" cy="158750"/>
          </a:xfrm>
          <a:prstGeom prst="rect">
            <a:avLst/>
          </a:prstGeom>
          <a:solidFill>
            <a:srgbClr val="FFFFFF"/>
          </a:solidFill>
          <a:ln>
            <a:noFill/>
          </a:ln>
        </p:spPr>
      </p:pic>
      <p:sp>
        <p:nvSpPr>
          <p:cNvPr id="77" name="Shape 77"/>
          <p:cNvSpPr txBox="1"/>
          <p:nvPr/>
        </p:nvSpPr>
        <p:spPr>
          <a:xfrm>
            <a:off x="165100" y="209550"/>
            <a:ext cx="6783164" cy="523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7F7F7F"/>
              </a:buClr>
              <a:buSzPct val="25000"/>
              <a:buFont typeface="Calibri"/>
              <a:buNone/>
            </a:pPr>
            <a:r>
              <a:rPr lang="en-US" sz="2400" b="1" i="0" u="none" strike="noStrike" cap="none" dirty="0">
                <a:solidFill>
                  <a:srgbClr val="7F7F7F"/>
                </a:solidFill>
                <a:latin typeface="Calibri"/>
                <a:ea typeface="Calibri"/>
                <a:cs typeface="Calibri"/>
                <a:sym typeface="Calibri"/>
              </a:rPr>
              <a:t>Hauliers/Fleet owners </a:t>
            </a:r>
            <a:r>
              <a:rPr lang="en-US" sz="2400" b="1" i="0" u="none" strike="noStrike" cap="none" dirty="0" smtClean="0">
                <a:solidFill>
                  <a:srgbClr val="7F7F7F"/>
                </a:solidFill>
                <a:latin typeface="Calibri"/>
                <a:ea typeface="Calibri"/>
                <a:cs typeface="Calibri"/>
                <a:sym typeface="Calibri"/>
              </a:rPr>
              <a:t>responsibilities (cont.)</a:t>
            </a:r>
            <a:endParaRPr lang="en-US" sz="2400" b="1" i="0" u="none" strike="noStrike" cap="none" dirty="0">
              <a:solidFill>
                <a:srgbClr val="7F7F7F"/>
              </a:solidFill>
              <a:latin typeface="Calibri"/>
              <a:ea typeface="Calibri"/>
              <a:cs typeface="Calibri"/>
              <a:sym typeface="Calibri"/>
            </a:endParaRPr>
          </a:p>
        </p:txBody>
      </p:sp>
      <p:sp>
        <p:nvSpPr>
          <p:cNvPr id="5" name="Shape 136"/>
          <p:cNvSpPr txBox="1"/>
          <p:nvPr/>
        </p:nvSpPr>
        <p:spPr>
          <a:xfrm>
            <a:off x="395536" y="1052736"/>
            <a:ext cx="2664296" cy="3456384"/>
          </a:xfrm>
          <a:prstGeom prst="rect">
            <a:avLst/>
          </a:prstGeom>
          <a:noFill/>
          <a:ln>
            <a:noFill/>
          </a:ln>
        </p:spPr>
        <p:txBody>
          <a:bodyPr lIns="91425" tIns="45700" rIns="91425" bIns="45700" anchor="t" anchorCtr="0">
            <a:noAutofit/>
          </a:bodyPr>
          <a:lstStyle/>
          <a:p>
            <a:pPr>
              <a:buClr>
                <a:schemeClr val="dk1"/>
              </a:buClr>
              <a:buSzPct val="25000"/>
            </a:pPr>
            <a:r>
              <a:rPr lang="en-US" sz="2000" dirty="0">
                <a:solidFill>
                  <a:schemeClr val="dk1"/>
                </a:solidFill>
                <a:latin typeface="Calibri" pitchFamily="34" charset="0"/>
              </a:rPr>
              <a:t>Ensure drivers understand what level of repairs they are authorised to </a:t>
            </a:r>
            <a:r>
              <a:rPr lang="en-US" sz="2000" dirty="0" smtClean="0">
                <a:solidFill>
                  <a:schemeClr val="dk1"/>
                </a:solidFill>
                <a:latin typeface="Calibri" pitchFamily="34" charset="0"/>
              </a:rPr>
              <a:t>undertake. </a:t>
            </a:r>
          </a:p>
          <a:p>
            <a:pPr>
              <a:buClr>
                <a:schemeClr val="dk1"/>
              </a:buClr>
              <a:buSzPct val="25000"/>
            </a:pPr>
            <a:r>
              <a:rPr lang="en-US" sz="2000" dirty="0" smtClean="0">
                <a:solidFill>
                  <a:schemeClr val="dk1"/>
                </a:solidFill>
                <a:latin typeface="Calibri" pitchFamily="34" charset="0"/>
              </a:rPr>
              <a:t>Consider an authority level system, as recommended by the MPA (Drivers Handbook) </a:t>
            </a:r>
            <a:endParaRPr lang="en-GB" sz="2000" dirty="0" smtClean="0">
              <a:latin typeface="Calibri" panose="020F0502020204030204" pitchFamily="34" charset="0"/>
            </a:endParaRPr>
          </a:p>
        </p:txBody>
      </p:sp>
      <p:pic>
        <p:nvPicPr>
          <p:cNvPr id="6" name="Picture 5"/>
          <p:cNvPicPr/>
          <p:nvPr/>
        </p:nvPicPr>
        <p:blipFill rotWithShape="1">
          <a:blip r:embed="rId3"/>
          <a:srcRect l="7545" t="12573" r="22189" b="7359"/>
          <a:stretch/>
        </p:blipFill>
        <p:spPr bwMode="auto">
          <a:xfrm>
            <a:off x="3075899" y="715392"/>
            <a:ext cx="5024493" cy="44957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872831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Shape 76"/>
          <p:cNvPicPr preferRelativeResize="0"/>
          <p:nvPr/>
        </p:nvPicPr>
        <p:blipFill/>
        <p:spPr>
          <a:xfrm>
            <a:off x="0" y="0"/>
            <a:ext cx="150811" cy="158750"/>
          </a:xfrm>
          <a:prstGeom prst="rect">
            <a:avLst/>
          </a:prstGeom>
          <a:solidFill>
            <a:srgbClr val="FFFFFF"/>
          </a:solidFill>
          <a:ln>
            <a:noFill/>
          </a:ln>
        </p:spPr>
      </p:pic>
      <p:sp>
        <p:nvSpPr>
          <p:cNvPr id="77" name="Shape 77"/>
          <p:cNvSpPr txBox="1"/>
          <p:nvPr/>
        </p:nvSpPr>
        <p:spPr>
          <a:xfrm>
            <a:off x="165100" y="209550"/>
            <a:ext cx="6783164" cy="523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7F7F7F"/>
              </a:buClr>
              <a:buSzPct val="25000"/>
              <a:buFont typeface="Calibri"/>
              <a:buNone/>
            </a:pPr>
            <a:r>
              <a:rPr lang="en-US" sz="2400" b="1" i="0" u="none" strike="noStrike" cap="none" dirty="0">
                <a:solidFill>
                  <a:srgbClr val="7F7F7F"/>
                </a:solidFill>
                <a:latin typeface="Calibri"/>
                <a:ea typeface="Calibri"/>
                <a:cs typeface="Calibri"/>
                <a:sym typeface="Calibri"/>
              </a:rPr>
              <a:t>Hauliers/Fleet owners </a:t>
            </a:r>
            <a:r>
              <a:rPr lang="en-US" sz="2400" b="1" i="0" u="none" strike="noStrike" cap="none" dirty="0" smtClean="0">
                <a:solidFill>
                  <a:srgbClr val="7F7F7F"/>
                </a:solidFill>
                <a:latin typeface="Calibri"/>
                <a:ea typeface="Calibri"/>
                <a:cs typeface="Calibri"/>
                <a:sym typeface="Calibri"/>
              </a:rPr>
              <a:t>responsibilities (cont.)</a:t>
            </a:r>
            <a:endParaRPr lang="en-US" sz="2400" b="1" i="0" u="none" strike="noStrike" cap="none" dirty="0">
              <a:solidFill>
                <a:srgbClr val="7F7F7F"/>
              </a:solidFill>
              <a:latin typeface="Calibri"/>
              <a:ea typeface="Calibri"/>
              <a:cs typeface="Calibri"/>
              <a:sym typeface="Calibri"/>
            </a:endParaRPr>
          </a:p>
        </p:txBody>
      </p:sp>
      <p:sp>
        <p:nvSpPr>
          <p:cNvPr id="5" name="Shape 136"/>
          <p:cNvSpPr txBox="1"/>
          <p:nvPr/>
        </p:nvSpPr>
        <p:spPr>
          <a:xfrm>
            <a:off x="670498" y="1052736"/>
            <a:ext cx="7861942" cy="4680520"/>
          </a:xfrm>
          <a:prstGeom prst="rect">
            <a:avLst/>
          </a:prstGeom>
          <a:noFill/>
          <a:ln>
            <a:noFill/>
          </a:ln>
        </p:spPr>
        <p:txBody>
          <a:bodyPr lIns="91425" tIns="45700" rIns="91425" bIns="45700" anchor="t" anchorCtr="0">
            <a:noAutofit/>
          </a:bodyPr>
          <a:lstStyle/>
          <a:p>
            <a:pPr>
              <a:buClr>
                <a:schemeClr val="dk1"/>
              </a:buClr>
              <a:buSzPct val="25000"/>
            </a:pPr>
            <a:r>
              <a:rPr lang="en-GB" sz="2000" dirty="0" smtClean="0">
                <a:latin typeface="Calibri" panose="020F0502020204030204" pitchFamily="34" charset="0"/>
              </a:rPr>
              <a:t>Ensure maintenance staff are trained and issued with any relevant Risk Assessments &amp;/or Safe Systems of Work covering vehicle repairs</a:t>
            </a:r>
          </a:p>
          <a:p>
            <a:pPr>
              <a:buClr>
                <a:schemeClr val="dk1"/>
              </a:buClr>
              <a:buSzPct val="25000"/>
            </a:pPr>
            <a:endParaRPr lang="en-GB" sz="2000" dirty="0">
              <a:latin typeface="Calibri" panose="020F0502020204030204" pitchFamily="34" charset="0"/>
            </a:endParaRPr>
          </a:p>
          <a:p>
            <a:pPr>
              <a:buClr>
                <a:schemeClr val="dk1"/>
              </a:buClr>
              <a:buSzPct val="25000"/>
            </a:pPr>
            <a:r>
              <a:rPr lang="en-GB" sz="2000" dirty="0" smtClean="0">
                <a:latin typeface="Calibri" panose="020F0502020204030204" pitchFamily="34" charset="0"/>
              </a:rPr>
              <a:t>Consider appropriate formal training for maintenance staff to work at the roadside (</a:t>
            </a:r>
            <a:r>
              <a:rPr lang="en-GB" sz="2000" dirty="0" err="1" smtClean="0">
                <a:latin typeface="Calibri" panose="020F0502020204030204" pitchFamily="34" charset="0"/>
              </a:rPr>
              <a:t>eg</a:t>
            </a:r>
            <a:r>
              <a:rPr lang="en-GB" sz="2000" dirty="0" smtClean="0">
                <a:latin typeface="Calibri" panose="020F0502020204030204" pitchFamily="34" charset="0"/>
              </a:rPr>
              <a:t> “Survive” and “NTDA”)</a:t>
            </a:r>
          </a:p>
          <a:p>
            <a:pPr>
              <a:buClr>
                <a:schemeClr val="dk1"/>
              </a:buClr>
              <a:buSzPct val="25000"/>
            </a:pPr>
            <a:endParaRPr lang="en-GB" sz="2000" dirty="0">
              <a:latin typeface="Calibri" panose="020F0502020204030204" pitchFamily="34" charset="0"/>
            </a:endParaRPr>
          </a:p>
          <a:p>
            <a:pPr>
              <a:buClr>
                <a:schemeClr val="dk1"/>
              </a:buClr>
              <a:buSzPct val="25000"/>
            </a:pPr>
            <a:r>
              <a:rPr lang="en-GB" sz="2000" dirty="0" smtClean="0">
                <a:latin typeface="Calibri" panose="020F0502020204030204" pitchFamily="34" charset="0"/>
              </a:rPr>
              <a:t>Train maintenance staff to be able to undertake Risk Assessments on site, so they are able to spot and control hazards at any particular location</a:t>
            </a:r>
          </a:p>
          <a:p>
            <a:pPr>
              <a:buClr>
                <a:schemeClr val="dk1"/>
              </a:buClr>
              <a:buSzPct val="25000"/>
            </a:pPr>
            <a:endParaRPr lang="en-GB" sz="2000" dirty="0">
              <a:latin typeface="Calibri" panose="020F0502020204030204" pitchFamily="34" charset="0"/>
            </a:endParaRPr>
          </a:p>
          <a:p>
            <a:pPr>
              <a:buClr>
                <a:schemeClr val="dk1"/>
              </a:buClr>
              <a:buSzPct val="25000"/>
            </a:pPr>
            <a:r>
              <a:rPr lang="en-GB" sz="2000" dirty="0">
                <a:latin typeface="Calibri" panose="020F0502020204030204" pitchFamily="34" charset="0"/>
              </a:rPr>
              <a:t>Train drivers in the procedure to be adopted in the event of a breakdown</a:t>
            </a:r>
          </a:p>
          <a:p>
            <a:pPr>
              <a:buClr>
                <a:schemeClr val="dk1"/>
              </a:buClr>
              <a:buSzPct val="25000"/>
            </a:pPr>
            <a:endParaRPr lang="en-GB" sz="2000" dirty="0">
              <a:latin typeface="Calibri" panose="020F0502020204030204" pitchFamily="34" charset="0"/>
            </a:endParaRPr>
          </a:p>
          <a:p>
            <a:pPr>
              <a:buClr>
                <a:schemeClr val="dk1"/>
              </a:buClr>
              <a:buSzPct val="25000"/>
            </a:pPr>
            <a:r>
              <a:rPr lang="en-GB" sz="2000" dirty="0" smtClean="0">
                <a:latin typeface="Calibri" panose="020F0502020204030204" pitchFamily="34" charset="0"/>
              </a:rPr>
              <a:t>Provide drivers with a mobile phone to enable them to easily communicate with others in the event of a breakdown</a:t>
            </a:r>
          </a:p>
          <a:p>
            <a:pPr>
              <a:buClr>
                <a:schemeClr val="dk1"/>
              </a:buClr>
              <a:buSzPct val="25000"/>
            </a:pPr>
            <a:endParaRPr lang="en-GB" sz="2000" dirty="0">
              <a:latin typeface="Calibri" panose="020F0502020204030204" pitchFamily="34" charset="0"/>
            </a:endParaRPr>
          </a:p>
          <a:p>
            <a:pPr lvl="0">
              <a:spcAft>
                <a:spcPts val="1200"/>
              </a:spcAft>
              <a:buClr>
                <a:schemeClr val="dk1"/>
              </a:buClr>
              <a:buSzPct val="25000"/>
            </a:pPr>
            <a:endParaRPr lang="en-US" sz="2000" b="0" i="0" u="none" dirty="0">
              <a:solidFill>
                <a:schemeClr val="dk1"/>
              </a:solidFill>
              <a:latin typeface="Calibri" pitchFamily="34" charset="0"/>
              <a:sym typeface="Arial"/>
            </a:endParaRPr>
          </a:p>
        </p:txBody>
      </p:sp>
    </p:spTree>
    <p:extLst>
      <p:ext uri="{BB962C8B-B14F-4D97-AF65-F5344CB8AC3E}">
        <p14:creationId xmlns:p14="http://schemas.microsoft.com/office/powerpoint/2010/main" val="1959703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Shape 76"/>
          <p:cNvPicPr preferRelativeResize="0"/>
          <p:nvPr/>
        </p:nvPicPr>
        <p:blipFill/>
        <p:spPr>
          <a:xfrm>
            <a:off x="0" y="0"/>
            <a:ext cx="150811" cy="158750"/>
          </a:xfrm>
          <a:prstGeom prst="rect">
            <a:avLst/>
          </a:prstGeom>
          <a:solidFill>
            <a:srgbClr val="FFFFFF"/>
          </a:solidFill>
          <a:ln>
            <a:noFill/>
          </a:ln>
        </p:spPr>
      </p:pic>
      <p:sp>
        <p:nvSpPr>
          <p:cNvPr id="77" name="Shape 77"/>
          <p:cNvSpPr txBox="1"/>
          <p:nvPr/>
        </p:nvSpPr>
        <p:spPr>
          <a:xfrm>
            <a:off x="165100" y="209550"/>
            <a:ext cx="3452811" cy="523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7F7F7F"/>
              </a:buClr>
              <a:buSzPct val="25000"/>
              <a:buFont typeface="Calibri"/>
              <a:buNone/>
            </a:pPr>
            <a:r>
              <a:rPr lang="en-US" sz="2400" b="1" i="0" u="none" strike="noStrike" cap="none" dirty="0">
                <a:solidFill>
                  <a:srgbClr val="7F7F7F"/>
                </a:solidFill>
                <a:latin typeface="Calibri"/>
                <a:ea typeface="Calibri"/>
                <a:cs typeface="Calibri"/>
                <a:sym typeface="Calibri"/>
              </a:rPr>
              <a:t>Drivers responsibilities</a:t>
            </a:r>
          </a:p>
        </p:txBody>
      </p:sp>
      <p:sp>
        <p:nvSpPr>
          <p:cNvPr id="2" name="TextBox 1"/>
          <p:cNvSpPr txBox="1"/>
          <p:nvPr/>
        </p:nvSpPr>
        <p:spPr>
          <a:xfrm>
            <a:off x="539552" y="836712"/>
            <a:ext cx="4968552" cy="4401205"/>
          </a:xfrm>
          <a:prstGeom prst="rect">
            <a:avLst/>
          </a:prstGeom>
          <a:noFill/>
        </p:spPr>
        <p:txBody>
          <a:bodyPr wrap="square" rtlCol="0">
            <a:spAutoFit/>
          </a:bodyPr>
          <a:lstStyle/>
          <a:p>
            <a:pPr>
              <a:buClr>
                <a:schemeClr val="dk1"/>
              </a:buClr>
              <a:buSzPct val="25000"/>
            </a:pPr>
            <a:r>
              <a:rPr lang="en-US" sz="2000" dirty="0">
                <a:solidFill>
                  <a:schemeClr val="dk1"/>
                </a:solidFill>
                <a:latin typeface="Calibri" pitchFamily="34" charset="0"/>
              </a:rPr>
              <a:t>Carry out the pre start </a:t>
            </a:r>
            <a:r>
              <a:rPr lang="en-US" sz="2000" dirty="0" smtClean="0">
                <a:solidFill>
                  <a:schemeClr val="dk1"/>
                </a:solidFill>
                <a:latin typeface="Calibri" pitchFamily="34" charset="0"/>
              </a:rPr>
              <a:t>checks – It’s a drivers responsibility to check that the vehicle is fit for purpose. </a:t>
            </a:r>
            <a:r>
              <a:rPr lang="en-GB" sz="2000" dirty="0">
                <a:latin typeface="Calibri" panose="020F0502020204030204" pitchFamily="34" charset="0"/>
              </a:rPr>
              <a:t>A record of these checks must be maintained</a:t>
            </a:r>
          </a:p>
          <a:p>
            <a:pPr lvl="0">
              <a:buClr>
                <a:schemeClr val="dk1"/>
              </a:buClr>
              <a:buSzPct val="25000"/>
            </a:pPr>
            <a:endParaRPr lang="en-US" sz="2000" dirty="0">
              <a:solidFill>
                <a:schemeClr val="dk1"/>
              </a:solidFill>
              <a:latin typeface="Calibri" pitchFamily="34" charset="0"/>
            </a:endParaRPr>
          </a:p>
          <a:p>
            <a:pPr>
              <a:buClr>
                <a:schemeClr val="dk1"/>
              </a:buClr>
              <a:buSzPct val="25000"/>
            </a:pPr>
            <a:r>
              <a:rPr lang="en-GB" sz="2000" dirty="0">
                <a:latin typeface="Calibri" panose="020F0502020204030204" pitchFamily="34" charset="0"/>
              </a:rPr>
              <a:t>Any defects that pose a significant safety risk should be reported to the relevant supervisor immediately so that appropriate action can be taken, including parking up a truck where necessary</a:t>
            </a:r>
            <a:r>
              <a:rPr lang="en-GB" sz="2000" dirty="0" smtClean="0">
                <a:latin typeface="Calibri" panose="020F0502020204030204" pitchFamily="34" charset="0"/>
              </a:rPr>
              <a:t>.</a:t>
            </a:r>
          </a:p>
          <a:p>
            <a:pPr>
              <a:buClr>
                <a:schemeClr val="dk1"/>
              </a:buClr>
              <a:buSzPct val="25000"/>
            </a:pPr>
            <a:endParaRPr lang="en-GB" sz="2000" dirty="0">
              <a:latin typeface="Calibri" panose="020F0502020204030204" pitchFamily="34" charset="0"/>
            </a:endParaRPr>
          </a:p>
          <a:p>
            <a:pPr lvl="0">
              <a:buClr>
                <a:schemeClr val="dk1"/>
              </a:buClr>
              <a:buSzPct val="25000"/>
            </a:pPr>
            <a:r>
              <a:rPr lang="en-US" sz="2000" dirty="0">
                <a:solidFill>
                  <a:schemeClr val="dk1"/>
                </a:solidFill>
                <a:latin typeface="Calibri" pitchFamily="34" charset="0"/>
              </a:rPr>
              <a:t>Don’t attempt to undertake any repairs unless you are trained and competent to do so and have been authorised by your </a:t>
            </a:r>
            <a:r>
              <a:rPr lang="en-US" sz="2000" dirty="0" smtClean="0">
                <a:solidFill>
                  <a:schemeClr val="dk1"/>
                </a:solidFill>
                <a:latin typeface="Calibri" pitchFamily="34" charset="0"/>
              </a:rPr>
              <a:t>employer</a:t>
            </a:r>
            <a:endParaRPr lang="en-US" dirty="0">
              <a:solidFill>
                <a:schemeClr val="dk1"/>
              </a:solidFill>
              <a:latin typeface="Calibri"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8952" y="836712"/>
            <a:ext cx="2695575"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225985" y="3933056"/>
            <a:ext cx="2435282" cy="307777"/>
          </a:xfrm>
          <a:prstGeom prst="rect">
            <a:avLst/>
          </a:prstGeom>
        </p:spPr>
        <p:txBody>
          <a:bodyPr wrap="none">
            <a:spAutoFit/>
          </a:bodyPr>
          <a:lstStyle/>
          <a:p>
            <a:r>
              <a:rPr lang="en-GB" dirty="0"/>
              <a:t>RHA vehicle inspection form</a:t>
            </a:r>
          </a:p>
        </p:txBody>
      </p:sp>
    </p:spTree>
    <p:extLst>
      <p:ext uri="{BB962C8B-B14F-4D97-AF65-F5344CB8AC3E}">
        <p14:creationId xmlns:p14="http://schemas.microsoft.com/office/powerpoint/2010/main" val="2245732449"/>
      </p:ext>
    </p:extLst>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1897</TotalTime>
  <Words>1735</Words>
  <Application>Microsoft Office PowerPoint</Application>
  <PresentationFormat>On-screen Show (4:3)</PresentationFormat>
  <Paragraphs>172</Paragraphs>
  <Slides>22</Slides>
  <Notes>22</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1_Office Theme</vt:lpstr>
      <vt:lpstr>Office Theme</vt:lpstr>
      <vt:lpstr>2_Office Theme</vt:lpstr>
      <vt:lpstr>QNJAC – Road Haulage sub-committee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QNJAC – Road Haulage sub-committee</dc:title>
  <dc:creator>Chris Wainwright</dc:creator>
  <cp:lastModifiedBy>Chris Wainwright</cp:lastModifiedBy>
  <cp:revision>39</cp:revision>
  <cp:lastPrinted>2017-11-15T10:05:34Z</cp:lastPrinted>
  <dcterms:modified xsi:type="dcterms:W3CDTF">2017-12-05T14:58:49Z</dcterms:modified>
</cp:coreProperties>
</file>