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10"/>
  </p:notesMasterIdLst>
  <p:sldIdLst>
    <p:sldId id="264" r:id="rId2"/>
    <p:sldId id="265" r:id="rId3"/>
    <p:sldId id="258" r:id="rId4"/>
    <p:sldId id="259" r:id="rId5"/>
    <p:sldId id="266" r:id="rId6"/>
    <p:sldId id="261" r:id="rId7"/>
    <p:sldId id="262" r:id="rId8"/>
    <p:sldId id="263" r:id="rId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varScale="1">
        <p:scale>
          <a:sx n="50" d="100"/>
          <a:sy n="50" d="100"/>
        </p:scale>
        <p:origin x="-1286"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452316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1569311"/>
            <a:ext cx="7772400" cy="14700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3200" b="1" i="0" u="none" strike="noStrike" cap="none">
                <a:solidFill>
                  <a:srgbClr val="7F7F7F"/>
                </a:solidFill>
                <a:latin typeface="Calibri"/>
                <a:ea typeface="Calibri"/>
                <a:cs typeface="Calibri"/>
                <a:sym typeface="Calibri"/>
              </a:defRPr>
            </a:lvl1pPr>
            <a:lvl2pPr marL="0" marR="0" lvl="1" indent="0"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subTitle" idx="1"/>
          </p:nvPr>
        </p:nvSpPr>
        <p:spPr>
          <a:xfrm>
            <a:off x="1371600" y="3304304"/>
            <a:ext cx="6400800" cy="1752600"/>
          </a:xfrm>
          <a:prstGeom prst="rect">
            <a:avLst/>
          </a:prstGeom>
          <a:noFill/>
          <a:ln>
            <a:noFill/>
          </a:ln>
        </p:spPr>
        <p:txBody>
          <a:bodyPr spcFirstLastPara="1" wrap="square" lIns="91425" tIns="91425" rIns="91425" bIns="91425" anchor="t" anchorCtr="0"/>
          <a:lstStyle>
            <a:lvl1pPr marL="0" marR="0" lvl="0" indent="0" algn="ctr" rtl="0">
              <a:spcBef>
                <a:spcPts val="320"/>
              </a:spcBef>
              <a:spcAft>
                <a:spcPts val="0"/>
              </a:spcAft>
              <a:buClr>
                <a:srgbClr val="7F7F7F"/>
              </a:buClr>
              <a:buSzPts val="1600"/>
              <a:buFont typeface="Arial"/>
              <a:buNone/>
              <a:defRPr sz="1600" b="0" i="0" u="none" strike="noStrike" cap="none">
                <a:solidFill>
                  <a:srgbClr val="7F7F7F"/>
                </a:solidFill>
                <a:latin typeface="Calibri"/>
                <a:ea typeface="Calibri"/>
                <a:cs typeface="Calibri"/>
                <a:sym typeface="Calibri"/>
              </a:defRPr>
            </a:lvl1pPr>
            <a:lvl2pPr marL="457200" marR="0" lvl="1" indent="0" algn="ctr"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2pPr>
            <a:lvl3pPr marL="914400" marR="0" lvl="2" indent="0" algn="ctr"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3pPr>
            <a:lvl4pPr marL="1371600" marR="0" lvl="3" indent="0" algn="ctr"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1828800" marR="0" lvl="4" indent="0" algn="ctr"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None/>
              <a:defRPr sz="1000" b="0" i="0" u="none" strike="noStrike" cap="none">
                <a:solidFill>
                  <a:srgbClr val="F2F2F2"/>
                </a:solidFill>
                <a:latin typeface="Arial"/>
                <a:ea typeface="Arial"/>
                <a:cs typeface="Arial"/>
                <a:sym typeface="Arial"/>
              </a:defRPr>
            </a:lvl1pPr>
            <a:lvl2pPr marL="0" marR="0" lvl="1" indent="0" algn="l" rtl="0">
              <a:spcBef>
                <a:spcPts val="0"/>
              </a:spcBef>
              <a:spcAft>
                <a:spcPts val="0"/>
              </a:spcAft>
              <a:buNone/>
              <a:defRPr sz="1000" b="0" i="0" u="none" strike="noStrike" cap="none">
                <a:solidFill>
                  <a:srgbClr val="F2F2F2"/>
                </a:solidFill>
                <a:latin typeface="Arial"/>
                <a:ea typeface="Arial"/>
                <a:cs typeface="Arial"/>
                <a:sym typeface="Arial"/>
              </a:defRPr>
            </a:lvl2pPr>
            <a:lvl3pPr marL="0" marR="0" lvl="2" indent="0" algn="l" rtl="0">
              <a:spcBef>
                <a:spcPts val="0"/>
              </a:spcBef>
              <a:spcAft>
                <a:spcPts val="0"/>
              </a:spcAft>
              <a:buNone/>
              <a:defRPr sz="1000" b="0" i="0" u="none" strike="noStrike" cap="none">
                <a:solidFill>
                  <a:srgbClr val="F2F2F2"/>
                </a:solidFill>
                <a:latin typeface="Arial"/>
                <a:ea typeface="Arial"/>
                <a:cs typeface="Arial"/>
                <a:sym typeface="Arial"/>
              </a:defRPr>
            </a:lvl3pPr>
            <a:lvl4pPr marL="0" marR="0" lvl="3" indent="0" algn="l" rtl="0">
              <a:spcBef>
                <a:spcPts val="0"/>
              </a:spcBef>
              <a:spcAft>
                <a:spcPts val="0"/>
              </a:spcAft>
              <a:buNone/>
              <a:defRPr sz="1000" b="0" i="0" u="none" strike="noStrike" cap="none">
                <a:solidFill>
                  <a:srgbClr val="F2F2F2"/>
                </a:solidFill>
                <a:latin typeface="Arial"/>
                <a:ea typeface="Arial"/>
                <a:cs typeface="Arial"/>
                <a:sym typeface="Arial"/>
              </a:defRPr>
            </a:lvl4pPr>
            <a:lvl5pPr marL="0" marR="0" lvl="4" indent="0" algn="l" rtl="0">
              <a:spcBef>
                <a:spcPts val="0"/>
              </a:spcBef>
              <a:spcAft>
                <a:spcPts val="0"/>
              </a:spcAft>
              <a:buNone/>
              <a:defRPr sz="1000" b="0" i="0" u="none" strike="noStrike" cap="none">
                <a:solidFill>
                  <a:srgbClr val="F2F2F2"/>
                </a:solidFill>
                <a:latin typeface="Arial"/>
                <a:ea typeface="Arial"/>
                <a:cs typeface="Arial"/>
                <a:sym typeface="Arial"/>
              </a:defRPr>
            </a:lvl5pPr>
            <a:lvl6pPr marL="0" marR="0" lvl="5" indent="0" algn="l" rtl="0">
              <a:spcBef>
                <a:spcPts val="0"/>
              </a:spcBef>
              <a:spcAft>
                <a:spcPts val="0"/>
              </a:spcAft>
              <a:buNone/>
              <a:defRPr sz="1000" b="0" i="0" u="none" strike="noStrike" cap="none">
                <a:solidFill>
                  <a:srgbClr val="F2F2F2"/>
                </a:solidFill>
                <a:latin typeface="Arial"/>
                <a:ea typeface="Arial"/>
                <a:cs typeface="Arial"/>
                <a:sym typeface="Arial"/>
              </a:defRPr>
            </a:lvl6pPr>
            <a:lvl7pPr marL="0" marR="0" lvl="6" indent="0" algn="l" rtl="0">
              <a:spcBef>
                <a:spcPts val="0"/>
              </a:spcBef>
              <a:spcAft>
                <a:spcPts val="0"/>
              </a:spcAft>
              <a:buNone/>
              <a:defRPr sz="1000" b="0" i="0" u="none" strike="noStrike" cap="none">
                <a:solidFill>
                  <a:srgbClr val="F2F2F2"/>
                </a:solidFill>
                <a:latin typeface="Arial"/>
                <a:ea typeface="Arial"/>
                <a:cs typeface="Arial"/>
                <a:sym typeface="Arial"/>
              </a:defRPr>
            </a:lvl7pPr>
            <a:lvl8pPr marL="0" marR="0" lvl="7" indent="0" algn="l" rtl="0">
              <a:spcBef>
                <a:spcPts val="0"/>
              </a:spcBef>
              <a:spcAft>
                <a:spcPts val="0"/>
              </a:spcAft>
              <a:buNone/>
              <a:defRPr sz="1000" b="0" i="0" u="none" strike="noStrike" cap="none">
                <a:solidFill>
                  <a:srgbClr val="F2F2F2"/>
                </a:solidFill>
                <a:latin typeface="Arial"/>
                <a:ea typeface="Arial"/>
                <a:cs typeface="Arial"/>
                <a:sym typeface="Arial"/>
              </a:defRPr>
            </a:lvl8pPr>
            <a:lvl9pPr marL="0" marR="0" lvl="8" indent="0" algn="l" rtl="0">
              <a:spcBef>
                <a:spcPts val="0"/>
              </a:spcBef>
              <a:spcAft>
                <a:spcPts val="0"/>
              </a:spcAft>
              <a:buNone/>
              <a:defRPr sz="1000" b="0" i="0" u="none" strike="noStrike" cap="none">
                <a:solidFill>
                  <a:srgbClr val="F2F2F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sic">
  <p:cSld name="Basic">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57200" y="644525"/>
            <a:ext cx="8229600" cy="4667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body" idx="1"/>
          </p:nvPr>
        </p:nvSpPr>
        <p:spPr>
          <a:xfrm>
            <a:off x="457200" y="1350963"/>
            <a:ext cx="8229600" cy="4322762"/>
          </a:xfrm>
          <a:prstGeom prst="rect">
            <a:avLst/>
          </a:prstGeom>
          <a:noFill/>
          <a:ln>
            <a:noFill/>
          </a:ln>
        </p:spPr>
        <p:txBody>
          <a:bodyPr spcFirstLastPara="1" wrap="square" lIns="91425" tIns="91425" rIns="91425" bIns="91425" anchor="t" anchorCtr="0"/>
          <a:lstStyle>
            <a:lvl1pPr marL="457200" marR="0" lvl="0" indent="-317500" algn="l" rtl="0">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1pPr>
            <a:lvl2pPr marL="914400" marR="0" lvl="1" indent="-317500" algn="l" rtl="0">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2pPr>
            <a:lvl3pPr marL="1371600" marR="0" lvl="2" indent="-317500" algn="l" rtl="0">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3pPr>
            <a:lvl4pPr marL="1828800" marR="0" lvl="3" indent="-317500" algn="l" rtl="0">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4pPr>
            <a:lvl5pPr marL="2286000" marR="0" lvl="4" indent="-317500" algn="l" rtl="0">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sldNum" idx="12"/>
          </p:nvPr>
        </p:nvSpPr>
        <p:spPr>
          <a:xfrm>
            <a:off x="160338" y="6481763"/>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None/>
              <a:defRPr sz="1000" b="0" i="0" u="none" strike="noStrike" cap="none">
                <a:solidFill>
                  <a:srgbClr val="F2F2F2"/>
                </a:solidFill>
                <a:latin typeface="Arial"/>
                <a:ea typeface="Arial"/>
                <a:cs typeface="Arial"/>
                <a:sym typeface="Arial"/>
              </a:defRPr>
            </a:lvl1pPr>
            <a:lvl2pPr marL="0" marR="0" lvl="1" indent="0" algn="l" rtl="0">
              <a:spcBef>
                <a:spcPts val="0"/>
              </a:spcBef>
              <a:spcAft>
                <a:spcPts val="0"/>
              </a:spcAft>
              <a:buNone/>
              <a:defRPr sz="1000" b="0" i="0" u="none" strike="noStrike" cap="none">
                <a:solidFill>
                  <a:srgbClr val="F2F2F2"/>
                </a:solidFill>
                <a:latin typeface="Arial"/>
                <a:ea typeface="Arial"/>
                <a:cs typeface="Arial"/>
                <a:sym typeface="Arial"/>
              </a:defRPr>
            </a:lvl2pPr>
            <a:lvl3pPr marL="0" marR="0" lvl="2" indent="0" algn="l" rtl="0">
              <a:spcBef>
                <a:spcPts val="0"/>
              </a:spcBef>
              <a:spcAft>
                <a:spcPts val="0"/>
              </a:spcAft>
              <a:buNone/>
              <a:defRPr sz="1000" b="0" i="0" u="none" strike="noStrike" cap="none">
                <a:solidFill>
                  <a:srgbClr val="F2F2F2"/>
                </a:solidFill>
                <a:latin typeface="Arial"/>
                <a:ea typeface="Arial"/>
                <a:cs typeface="Arial"/>
                <a:sym typeface="Arial"/>
              </a:defRPr>
            </a:lvl3pPr>
            <a:lvl4pPr marL="0" marR="0" lvl="3" indent="0" algn="l" rtl="0">
              <a:spcBef>
                <a:spcPts val="0"/>
              </a:spcBef>
              <a:spcAft>
                <a:spcPts val="0"/>
              </a:spcAft>
              <a:buNone/>
              <a:defRPr sz="1000" b="0" i="0" u="none" strike="noStrike" cap="none">
                <a:solidFill>
                  <a:srgbClr val="F2F2F2"/>
                </a:solidFill>
                <a:latin typeface="Arial"/>
                <a:ea typeface="Arial"/>
                <a:cs typeface="Arial"/>
                <a:sym typeface="Arial"/>
              </a:defRPr>
            </a:lvl4pPr>
            <a:lvl5pPr marL="0" marR="0" lvl="4" indent="0" algn="l" rtl="0">
              <a:spcBef>
                <a:spcPts val="0"/>
              </a:spcBef>
              <a:spcAft>
                <a:spcPts val="0"/>
              </a:spcAft>
              <a:buNone/>
              <a:defRPr sz="1000" b="0" i="0" u="none" strike="noStrike" cap="none">
                <a:solidFill>
                  <a:srgbClr val="F2F2F2"/>
                </a:solidFill>
                <a:latin typeface="Arial"/>
                <a:ea typeface="Arial"/>
                <a:cs typeface="Arial"/>
                <a:sym typeface="Arial"/>
              </a:defRPr>
            </a:lvl5pPr>
            <a:lvl6pPr marL="0" marR="0" lvl="5" indent="0" algn="l" rtl="0">
              <a:spcBef>
                <a:spcPts val="0"/>
              </a:spcBef>
              <a:spcAft>
                <a:spcPts val="0"/>
              </a:spcAft>
              <a:buNone/>
              <a:defRPr sz="1000" b="0" i="0" u="none" strike="noStrike" cap="none">
                <a:solidFill>
                  <a:srgbClr val="F2F2F2"/>
                </a:solidFill>
                <a:latin typeface="Arial"/>
                <a:ea typeface="Arial"/>
                <a:cs typeface="Arial"/>
                <a:sym typeface="Arial"/>
              </a:defRPr>
            </a:lvl6pPr>
            <a:lvl7pPr marL="0" marR="0" lvl="6" indent="0" algn="l" rtl="0">
              <a:spcBef>
                <a:spcPts val="0"/>
              </a:spcBef>
              <a:spcAft>
                <a:spcPts val="0"/>
              </a:spcAft>
              <a:buNone/>
              <a:defRPr sz="1000" b="0" i="0" u="none" strike="noStrike" cap="none">
                <a:solidFill>
                  <a:srgbClr val="F2F2F2"/>
                </a:solidFill>
                <a:latin typeface="Arial"/>
                <a:ea typeface="Arial"/>
                <a:cs typeface="Arial"/>
                <a:sym typeface="Arial"/>
              </a:defRPr>
            </a:lvl7pPr>
            <a:lvl8pPr marL="0" marR="0" lvl="7" indent="0" algn="l" rtl="0">
              <a:spcBef>
                <a:spcPts val="0"/>
              </a:spcBef>
              <a:spcAft>
                <a:spcPts val="0"/>
              </a:spcAft>
              <a:buNone/>
              <a:defRPr sz="1000" b="0" i="0" u="none" strike="noStrike" cap="none">
                <a:solidFill>
                  <a:srgbClr val="F2F2F2"/>
                </a:solidFill>
                <a:latin typeface="Arial"/>
                <a:ea typeface="Arial"/>
                <a:cs typeface="Arial"/>
                <a:sym typeface="Arial"/>
              </a:defRPr>
            </a:lvl8pPr>
            <a:lvl9pPr marL="0" marR="0" lvl="8" indent="0" algn="l" rtl="0">
              <a:spcBef>
                <a:spcPts val="0"/>
              </a:spcBef>
              <a:spcAft>
                <a:spcPts val="0"/>
              </a:spcAft>
              <a:buNone/>
              <a:defRPr sz="1000" b="0" i="0" u="none" strike="noStrike" cap="none">
                <a:solidFill>
                  <a:srgbClr val="F2F2F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457200" y="644525"/>
            <a:ext cx="8229600" cy="4667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1" name="Google Shape;21;p4"/>
          <p:cNvSpPr txBox="1">
            <a:spLocks noGrp="1"/>
          </p:cNvSpPr>
          <p:nvPr>
            <p:ph type="body" idx="1"/>
          </p:nvPr>
        </p:nvSpPr>
        <p:spPr>
          <a:xfrm>
            <a:off x="457200" y="1402774"/>
            <a:ext cx="4038600" cy="4723390"/>
          </a:xfrm>
          <a:prstGeom prst="rect">
            <a:avLst/>
          </a:prstGeom>
          <a:noFill/>
          <a:ln>
            <a:noFill/>
          </a:ln>
        </p:spPr>
        <p:txBody>
          <a:bodyPr spcFirstLastPara="1" wrap="square" lIns="91425" tIns="91425" rIns="91425" bIns="91425" anchor="t" anchorCtr="0"/>
          <a:lstStyle>
            <a:lvl1pPr marL="457200" marR="0" lvl="0" indent="-355600" algn="l" rtl="0">
              <a:spcBef>
                <a:spcPts val="400"/>
              </a:spcBef>
              <a:spcAft>
                <a:spcPts val="0"/>
              </a:spcAft>
              <a:buClr>
                <a:srgbClr val="7F7F7F"/>
              </a:buClr>
              <a:buSzPts val="2000"/>
              <a:buFont typeface="Arial"/>
              <a:buChar char="•"/>
              <a:defRPr sz="2000" b="0" i="0" u="none" strike="noStrike" cap="none">
                <a:solidFill>
                  <a:srgbClr val="7F7F7F"/>
                </a:solidFill>
                <a:latin typeface="Calibri"/>
                <a:ea typeface="Calibri"/>
                <a:cs typeface="Calibri"/>
                <a:sym typeface="Calibri"/>
              </a:defRPr>
            </a:lvl1pPr>
            <a:lvl2pPr marL="914400" marR="0" lvl="1" indent="-342900" algn="l" rtl="0">
              <a:spcBef>
                <a:spcPts val="360"/>
              </a:spcBef>
              <a:spcAft>
                <a:spcPts val="0"/>
              </a:spcAft>
              <a:buClr>
                <a:srgbClr val="7F7F7F"/>
              </a:buClr>
              <a:buSzPts val="1800"/>
              <a:buFont typeface="Arial"/>
              <a:buChar char="–"/>
              <a:defRPr sz="1800" b="0" i="0" u="none" strike="noStrike" cap="none">
                <a:solidFill>
                  <a:srgbClr val="7F7F7F"/>
                </a:solidFill>
                <a:latin typeface="Calibri"/>
                <a:ea typeface="Calibri"/>
                <a:cs typeface="Calibri"/>
                <a:sym typeface="Calibri"/>
              </a:defRPr>
            </a:lvl2pPr>
            <a:lvl3pPr marL="1371600" marR="0" lvl="2" indent="-330200" algn="l" rtl="0">
              <a:spcBef>
                <a:spcPts val="32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3pPr>
            <a:lvl4pPr marL="1828800" marR="0" lvl="3" indent="-317500" algn="l" rtl="0">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4pPr>
            <a:lvl5pPr marL="2286000" marR="0" lvl="4" indent="-317500" algn="l" rtl="0">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body" idx="2"/>
          </p:nvPr>
        </p:nvSpPr>
        <p:spPr>
          <a:xfrm>
            <a:off x="4648200" y="1402774"/>
            <a:ext cx="4038600" cy="4723389"/>
          </a:xfrm>
          <a:prstGeom prst="rect">
            <a:avLst/>
          </a:prstGeom>
          <a:noFill/>
          <a:ln>
            <a:noFill/>
          </a:ln>
        </p:spPr>
        <p:txBody>
          <a:bodyPr spcFirstLastPara="1" wrap="square" lIns="91425" tIns="91425" rIns="91425" bIns="91425" anchor="t" anchorCtr="0"/>
          <a:lstStyle>
            <a:lvl1pPr marL="457200" marR="0" lvl="0" indent="-355600" algn="l" rtl="0">
              <a:spcBef>
                <a:spcPts val="400"/>
              </a:spcBef>
              <a:spcAft>
                <a:spcPts val="0"/>
              </a:spcAft>
              <a:buClr>
                <a:srgbClr val="7F7F7F"/>
              </a:buClr>
              <a:buSzPts val="2000"/>
              <a:buFont typeface="Arial"/>
              <a:buChar char="•"/>
              <a:defRPr sz="2000" b="0" i="0" u="none" strike="noStrike" cap="none">
                <a:solidFill>
                  <a:srgbClr val="7F7F7F"/>
                </a:solidFill>
                <a:latin typeface="Calibri"/>
                <a:ea typeface="Calibri"/>
                <a:cs typeface="Calibri"/>
                <a:sym typeface="Calibri"/>
              </a:defRPr>
            </a:lvl1pPr>
            <a:lvl2pPr marL="914400" marR="0" lvl="1" indent="-342900" algn="l" rtl="0">
              <a:spcBef>
                <a:spcPts val="360"/>
              </a:spcBef>
              <a:spcAft>
                <a:spcPts val="0"/>
              </a:spcAft>
              <a:buClr>
                <a:srgbClr val="7F7F7F"/>
              </a:buClr>
              <a:buSzPts val="1800"/>
              <a:buFont typeface="Arial"/>
              <a:buChar char="–"/>
              <a:defRPr sz="1800" b="0" i="0" u="none" strike="noStrike" cap="none">
                <a:solidFill>
                  <a:srgbClr val="7F7F7F"/>
                </a:solidFill>
                <a:latin typeface="Calibri"/>
                <a:ea typeface="Calibri"/>
                <a:cs typeface="Calibri"/>
                <a:sym typeface="Calibri"/>
              </a:defRPr>
            </a:lvl2pPr>
            <a:lvl3pPr marL="1371600" marR="0" lvl="2" indent="-330200" algn="l" rtl="0">
              <a:spcBef>
                <a:spcPts val="32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3pPr>
            <a:lvl4pPr marL="1828800" marR="0" lvl="3" indent="-317500" algn="l" rtl="0">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4pPr>
            <a:lvl5pPr marL="2286000" marR="0" lvl="4" indent="-317500" algn="l" rtl="0">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None/>
              <a:defRPr sz="1000" b="0" i="0" u="none" strike="noStrike" cap="none">
                <a:solidFill>
                  <a:srgbClr val="F2F2F2"/>
                </a:solidFill>
                <a:latin typeface="Arial"/>
                <a:ea typeface="Arial"/>
                <a:cs typeface="Arial"/>
                <a:sym typeface="Arial"/>
              </a:defRPr>
            </a:lvl1pPr>
            <a:lvl2pPr marL="0" marR="0" lvl="1" indent="0" algn="l" rtl="0">
              <a:spcBef>
                <a:spcPts val="0"/>
              </a:spcBef>
              <a:spcAft>
                <a:spcPts val="0"/>
              </a:spcAft>
              <a:buNone/>
              <a:defRPr sz="1000" b="0" i="0" u="none" strike="noStrike" cap="none">
                <a:solidFill>
                  <a:srgbClr val="F2F2F2"/>
                </a:solidFill>
                <a:latin typeface="Arial"/>
                <a:ea typeface="Arial"/>
                <a:cs typeface="Arial"/>
                <a:sym typeface="Arial"/>
              </a:defRPr>
            </a:lvl2pPr>
            <a:lvl3pPr marL="0" marR="0" lvl="2" indent="0" algn="l" rtl="0">
              <a:spcBef>
                <a:spcPts val="0"/>
              </a:spcBef>
              <a:spcAft>
                <a:spcPts val="0"/>
              </a:spcAft>
              <a:buNone/>
              <a:defRPr sz="1000" b="0" i="0" u="none" strike="noStrike" cap="none">
                <a:solidFill>
                  <a:srgbClr val="F2F2F2"/>
                </a:solidFill>
                <a:latin typeface="Arial"/>
                <a:ea typeface="Arial"/>
                <a:cs typeface="Arial"/>
                <a:sym typeface="Arial"/>
              </a:defRPr>
            </a:lvl3pPr>
            <a:lvl4pPr marL="0" marR="0" lvl="3" indent="0" algn="l" rtl="0">
              <a:spcBef>
                <a:spcPts val="0"/>
              </a:spcBef>
              <a:spcAft>
                <a:spcPts val="0"/>
              </a:spcAft>
              <a:buNone/>
              <a:defRPr sz="1000" b="0" i="0" u="none" strike="noStrike" cap="none">
                <a:solidFill>
                  <a:srgbClr val="F2F2F2"/>
                </a:solidFill>
                <a:latin typeface="Arial"/>
                <a:ea typeface="Arial"/>
                <a:cs typeface="Arial"/>
                <a:sym typeface="Arial"/>
              </a:defRPr>
            </a:lvl4pPr>
            <a:lvl5pPr marL="0" marR="0" lvl="4" indent="0" algn="l" rtl="0">
              <a:spcBef>
                <a:spcPts val="0"/>
              </a:spcBef>
              <a:spcAft>
                <a:spcPts val="0"/>
              </a:spcAft>
              <a:buNone/>
              <a:defRPr sz="1000" b="0" i="0" u="none" strike="noStrike" cap="none">
                <a:solidFill>
                  <a:srgbClr val="F2F2F2"/>
                </a:solidFill>
                <a:latin typeface="Arial"/>
                <a:ea typeface="Arial"/>
                <a:cs typeface="Arial"/>
                <a:sym typeface="Arial"/>
              </a:defRPr>
            </a:lvl5pPr>
            <a:lvl6pPr marL="0" marR="0" lvl="5" indent="0" algn="l" rtl="0">
              <a:spcBef>
                <a:spcPts val="0"/>
              </a:spcBef>
              <a:spcAft>
                <a:spcPts val="0"/>
              </a:spcAft>
              <a:buNone/>
              <a:defRPr sz="1000" b="0" i="0" u="none" strike="noStrike" cap="none">
                <a:solidFill>
                  <a:srgbClr val="F2F2F2"/>
                </a:solidFill>
                <a:latin typeface="Arial"/>
                <a:ea typeface="Arial"/>
                <a:cs typeface="Arial"/>
                <a:sym typeface="Arial"/>
              </a:defRPr>
            </a:lvl6pPr>
            <a:lvl7pPr marL="0" marR="0" lvl="6" indent="0" algn="l" rtl="0">
              <a:spcBef>
                <a:spcPts val="0"/>
              </a:spcBef>
              <a:spcAft>
                <a:spcPts val="0"/>
              </a:spcAft>
              <a:buNone/>
              <a:defRPr sz="1000" b="0" i="0" u="none" strike="noStrike" cap="none">
                <a:solidFill>
                  <a:srgbClr val="F2F2F2"/>
                </a:solidFill>
                <a:latin typeface="Arial"/>
                <a:ea typeface="Arial"/>
                <a:cs typeface="Arial"/>
                <a:sym typeface="Arial"/>
              </a:defRPr>
            </a:lvl7pPr>
            <a:lvl8pPr marL="0" marR="0" lvl="7" indent="0" algn="l" rtl="0">
              <a:spcBef>
                <a:spcPts val="0"/>
              </a:spcBef>
              <a:spcAft>
                <a:spcPts val="0"/>
              </a:spcAft>
              <a:buNone/>
              <a:defRPr sz="1000" b="0" i="0" u="none" strike="noStrike" cap="none">
                <a:solidFill>
                  <a:srgbClr val="F2F2F2"/>
                </a:solidFill>
                <a:latin typeface="Arial"/>
                <a:ea typeface="Arial"/>
                <a:cs typeface="Arial"/>
                <a:sym typeface="Arial"/>
              </a:defRPr>
            </a:lvl8pPr>
            <a:lvl9pPr marL="0" marR="0" lvl="8" indent="0" algn="l" rtl="0">
              <a:spcBef>
                <a:spcPts val="0"/>
              </a:spcBef>
              <a:spcAft>
                <a:spcPts val="0"/>
              </a:spcAft>
              <a:buNone/>
              <a:defRPr sz="1000" b="0" i="0" u="none" strike="noStrike" cap="none">
                <a:solidFill>
                  <a:srgbClr val="F2F2F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57200" y="644525"/>
            <a:ext cx="8229600" cy="4667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6" name="Google Shape;26;p5"/>
          <p:cNvSpPr txBox="1">
            <a:spLocks noGrp="1"/>
          </p:cNvSpPr>
          <p:nvPr>
            <p:ph type="sldNum" idx="12"/>
          </p:nvPr>
        </p:nvSpPr>
        <p:spPr>
          <a:xfrm>
            <a:off x="160338" y="6481763"/>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None/>
              <a:defRPr sz="1000" b="0" i="0" u="none" strike="noStrike" cap="none">
                <a:solidFill>
                  <a:srgbClr val="F2F2F2"/>
                </a:solidFill>
                <a:latin typeface="Arial"/>
                <a:ea typeface="Arial"/>
                <a:cs typeface="Arial"/>
                <a:sym typeface="Arial"/>
              </a:defRPr>
            </a:lvl1pPr>
            <a:lvl2pPr marL="0" marR="0" lvl="1" indent="0" algn="l" rtl="0">
              <a:spcBef>
                <a:spcPts val="0"/>
              </a:spcBef>
              <a:spcAft>
                <a:spcPts val="0"/>
              </a:spcAft>
              <a:buNone/>
              <a:defRPr sz="1000" b="0" i="0" u="none" strike="noStrike" cap="none">
                <a:solidFill>
                  <a:srgbClr val="F2F2F2"/>
                </a:solidFill>
                <a:latin typeface="Arial"/>
                <a:ea typeface="Arial"/>
                <a:cs typeface="Arial"/>
                <a:sym typeface="Arial"/>
              </a:defRPr>
            </a:lvl2pPr>
            <a:lvl3pPr marL="0" marR="0" lvl="2" indent="0" algn="l" rtl="0">
              <a:spcBef>
                <a:spcPts val="0"/>
              </a:spcBef>
              <a:spcAft>
                <a:spcPts val="0"/>
              </a:spcAft>
              <a:buNone/>
              <a:defRPr sz="1000" b="0" i="0" u="none" strike="noStrike" cap="none">
                <a:solidFill>
                  <a:srgbClr val="F2F2F2"/>
                </a:solidFill>
                <a:latin typeface="Arial"/>
                <a:ea typeface="Arial"/>
                <a:cs typeface="Arial"/>
                <a:sym typeface="Arial"/>
              </a:defRPr>
            </a:lvl3pPr>
            <a:lvl4pPr marL="0" marR="0" lvl="3" indent="0" algn="l" rtl="0">
              <a:spcBef>
                <a:spcPts val="0"/>
              </a:spcBef>
              <a:spcAft>
                <a:spcPts val="0"/>
              </a:spcAft>
              <a:buNone/>
              <a:defRPr sz="1000" b="0" i="0" u="none" strike="noStrike" cap="none">
                <a:solidFill>
                  <a:srgbClr val="F2F2F2"/>
                </a:solidFill>
                <a:latin typeface="Arial"/>
                <a:ea typeface="Arial"/>
                <a:cs typeface="Arial"/>
                <a:sym typeface="Arial"/>
              </a:defRPr>
            </a:lvl4pPr>
            <a:lvl5pPr marL="0" marR="0" lvl="4" indent="0" algn="l" rtl="0">
              <a:spcBef>
                <a:spcPts val="0"/>
              </a:spcBef>
              <a:spcAft>
                <a:spcPts val="0"/>
              </a:spcAft>
              <a:buNone/>
              <a:defRPr sz="1000" b="0" i="0" u="none" strike="noStrike" cap="none">
                <a:solidFill>
                  <a:srgbClr val="F2F2F2"/>
                </a:solidFill>
                <a:latin typeface="Arial"/>
                <a:ea typeface="Arial"/>
                <a:cs typeface="Arial"/>
                <a:sym typeface="Arial"/>
              </a:defRPr>
            </a:lvl5pPr>
            <a:lvl6pPr marL="0" marR="0" lvl="5" indent="0" algn="l" rtl="0">
              <a:spcBef>
                <a:spcPts val="0"/>
              </a:spcBef>
              <a:spcAft>
                <a:spcPts val="0"/>
              </a:spcAft>
              <a:buNone/>
              <a:defRPr sz="1000" b="0" i="0" u="none" strike="noStrike" cap="none">
                <a:solidFill>
                  <a:srgbClr val="F2F2F2"/>
                </a:solidFill>
                <a:latin typeface="Arial"/>
                <a:ea typeface="Arial"/>
                <a:cs typeface="Arial"/>
                <a:sym typeface="Arial"/>
              </a:defRPr>
            </a:lvl6pPr>
            <a:lvl7pPr marL="0" marR="0" lvl="6" indent="0" algn="l" rtl="0">
              <a:spcBef>
                <a:spcPts val="0"/>
              </a:spcBef>
              <a:spcAft>
                <a:spcPts val="0"/>
              </a:spcAft>
              <a:buNone/>
              <a:defRPr sz="1000" b="0" i="0" u="none" strike="noStrike" cap="none">
                <a:solidFill>
                  <a:srgbClr val="F2F2F2"/>
                </a:solidFill>
                <a:latin typeface="Arial"/>
                <a:ea typeface="Arial"/>
                <a:cs typeface="Arial"/>
                <a:sym typeface="Arial"/>
              </a:defRPr>
            </a:lvl7pPr>
            <a:lvl8pPr marL="0" marR="0" lvl="7" indent="0" algn="l" rtl="0">
              <a:spcBef>
                <a:spcPts val="0"/>
              </a:spcBef>
              <a:spcAft>
                <a:spcPts val="0"/>
              </a:spcAft>
              <a:buNone/>
              <a:defRPr sz="1000" b="0" i="0" u="none" strike="noStrike" cap="none">
                <a:solidFill>
                  <a:srgbClr val="F2F2F2"/>
                </a:solidFill>
                <a:latin typeface="Arial"/>
                <a:ea typeface="Arial"/>
                <a:cs typeface="Arial"/>
                <a:sym typeface="Arial"/>
              </a:defRPr>
            </a:lvl8pPr>
            <a:lvl9pPr marL="0" marR="0" lvl="8" indent="0" algn="l" rtl="0">
              <a:spcBef>
                <a:spcPts val="0"/>
              </a:spcBef>
              <a:spcAft>
                <a:spcPts val="0"/>
              </a:spcAft>
              <a:buNone/>
              <a:defRPr sz="1000" b="0" i="0" u="none" strike="noStrike" cap="none">
                <a:solidFill>
                  <a:srgbClr val="F2F2F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160338" y="6481763"/>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None/>
              <a:defRPr sz="1000" b="0" i="0" u="none" strike="noStrike" cap="none">
                <a:solidFill>
                  <a:srgbClr val="F2F2F2"/>
                </a:solidFill>
                <a:latin typeface="Arial"/>
                <a:ea typeface="Arial"/>
                <a:cs typeface="Arial"/>
                <a:sym typeface="Arial"/>
              </a:defRPr>
            </a:lvl1pPr>
            <a:lvl2pPr marL="0" marR="0" lvl="1" indent="0" algn="l" rtl="0">
              <a:spcBef>
                <a:spcPts val="0"/>
              </a:spcBef>
              <a:spcAft>
                <a:spcPts val="0"/>
              </a:spcAft>
              <a:buNone/>
              <a:defRPr sz="1000" b="0" i="0" u="none" strike="noStrike" cap="none">
                <a:solidFill>
                  <a:srgbClr val="F2F2F2"/>
                </a:solidFill>
                <a:latin typeface="Arial"/>
                <a:ea typeface="Arial"/>
                <a:cs typeface="Arial"/>
                <a:sym typeface="Arial"/>
              </a:defRPr>
            </a:lvl2pPr>
            <a:lvl3pPr marL="0" marR="0" lvl="2" indent="0" algn="l" rtl="0">
              <a:spcBef>
                <a:spcPts val="0"/>
              </a:spcBef>
              <a:spcAft>
                <a:spcPts val="0"/>
              </a:spcAft>
              <a:buNone/>
              <a:defRPr sz="1000" b="0" i="0" u="none" strike="noStrike" cap="none">
                <a:solidFill>
                  <a:srgbClr val="F2F2F2"/>
                </a:solidFill>
                <a:latin typeface="Arial"/>
                <a:ea typeface="Arial"/>
                <a:cs typeface="Arial"/>
                <a:sym typeface="Arial"/>
              </a:defRPr>
            </a:lvl3pPr>
            <a:lvl4pPr marL="0" marR="0" lvl="3" indent="0" algn="l" rtl="0">
              <a:spcBef>
                <a:spcPts val="0"/>
              </a:spcBef>
              <a:spcAft>
                <a:spcPts val="0"/>
              </a:spcAft>
              <a:buNone/>
              <a:defRPr sz="1000" b="0" i="0" u="none" strike="noStrike" cap="none">
                <a:solidFill>
                  <a:srgbClr val="F2F2F2"/>
                </a:solidFill>
                <a:latin typeface="Arial"/>
                <a:ea typeface="Arial"/>
                <a:cs typeface="Arial"/>
                <a:sym typeface="Arial"/>
              </a:defRPr>
            </a:lvl4pPr>
            <a:lvl5pPr marL="0" marR="0" lvl="4" indent="0" algn="l" rtl="0">
              <a:spcBef>
                <a:spcPts val="0"/>
              </a:spcBef>
              <a:spcAft>
                <a:spcPts val="0"/>
              </a:spcAft>
              <a:buNone/>
              <a:defRPr sz="1000" b="0" i="0" u="none" strike="noStrike" cap="none">
                <a:solidFill>
                  <a:srgbClr val="F2F2F2"/>
                </a:solidFill>
                <a:latin typeface="Arial"/>
                <a:ea typeface="Arial"/>
                <a:cs typeface="Arial"/>
                <a:sym typeface="Arial"/>
              </a:defRPr>
            </a:lvl5pPr>
            <a:lvl6pPr marL="0" marR="0" lvl="5" indent="0" algn="l" rtl="0">
              <a:spcBef>
                <a:spcPts val="0"/>
              </a:spcBef>
              <a:spcAft>
                <a:spcPts val="0"/>
              </a:spcAft>
              <a:buNone/>
              <a:defRPr sz="1000" b="0" i="0" u="none" strike="noStrike" cap="none">
                <a:solidFill>
                  <a:srgbClr val="F2F2F2"/>
                </a:solidFill>
                <a:latin typeface="Arial"/>
                <a:ea typeface="Arial"/>
                <a:cs typeface="Arial"/>
                <a:sym typeface="Arial"/>
              </a:defRPr>
            </a:lvl6pPr>
            <a:lvl7pPr marL="0" marR="0" lvl="6" indent="0" algn="l" rtl="0">
              <a:spcBef>
                <a:spcPts val="0"/>
              </a:spcBef>
              <a:spcAft>
                <a:spcPts val="0"/>
              </a:spcAft>
              <a:buNone/>
              <a:defRPr sz="1000" b="0" i="0" u="none" strike="noStrike" cap="none">
                <a:solidFill>
                  <a:srgbClr val="F2F2F2"/>
                </a:solidFill>
                <a:latin typeface="Arial"/>
                <a:ea typeface="Arial"/>
                <a:cs typeface="Arial"/>
                <a:sym typeface="Arial"/>
              </a:defRPr>
            </a:lvl7pPr>
            <a:lvl8pPr marL="0" marR="0" lvl="7" indent="0" algn="l" rtl="0">
              <a:spcBef>
                <a:spcPts val="0"/>
              </a:spcBef>
              <a:spcAft>
                <a:spcPts val="0"/>
              </a:spcAft>
              <a:buNone/>
              <a:defRPr sz="1000" b="0" i="0" u="none" strike="noStrike" cap="none">
                <a:solidFill>
                  <a:srgbClr val="F2F2F2"/>
                </a:solidFill>
                <a:latin typeface="Arial"/>
                <a:ea typeface="Arial"/>
                <a:cs typeface="Arial"/>
                <a:sym typeface="Arial"/>
              </a:defRPr>
            </a:lvl8pPr>
            <a:lvl9pPr marL="0" marR="0" lvl="8" indent="0" algn="l" rtl="0">
              <a:spcBef>
                <a:spcPts val="0"/>
              </a:spcBef>
              <a:spcAft>
                <a:spcPts val="0"/>
              </a:spcAft>
              <a:buNone/>
              <a:defRPr sz="1000" b="0" i="0" u="none" strike="noStrike" cap="none">
                <a:solidFill>
                  <a:srgbClr val="F2F2F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descr="QNJAC PP template.pdf"/>
          <p:cNvPicPr preferRelativeResize="0"/>
          <p:nvPr/>
        </p:nvPicPr>
        <p:blipFill rotWithShape="1">
          <a:blip r:embed="rId7">
            <a:alphaModFix/>
          </a:blip>
          <a:srcRect/>
          <a:stretch/>
        </p:blipFill>
        <p:spPr>
          <a:xfrm>
            <a:off x="0" y="-25400"/>
            <a:ext cx="9180513" cy="6953250"/>
          </a:xfrm>
          <a:prstGeom prst="rect">
            <a:avLst/>
          </a:prstGeom>
          <a:noFill/>
          <a:ln>
            <a:noFill/>
          </a:ln>
        </p:spPr>
      </p:pic>
      <p:sp>
        <p:nvSpPr>
          <p:cNvPr id="7" name="Google Shape;7;p1"/>
          <p:cNvSpPr txBox="1">
            <a:spLocks noGrp="1"/>
          </p:cNvSpPr>
          <p:nvPr>
            <p:ph type="title"/>
          </p:nvPr>
        </p:nvSpPr>
        <p:spPr>
          <a:xfrm>
            <a:off x="457200" y="644525"/>
            <a:ext cx="8229600" cy="4667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body" idx="1"/>
          </p:nvPr>
        </p:nvSpPr>
        <p:spPr>
          <a:xfrm>
            <a:off x="457200" y="1371600"/>
            <a:ext cx="8229600" cy="4754563"/>
          </a:xfrm>
          <a:prstGeom prst="rect">
            <a:avLst/>
          </a:prstGeom>
          <a:noFill/>
          <a:ln>
            <a:noFill/>
          </a:ln>
        </p:spPr>
        <p:txBody>
          <a:bodyPr spcFirstLastPara="1" wrap="square" lIns="91425" tIns="91425" rIns="91425" bIns="91425" anchor="t" anchorCtr="0"/>
          <a:lstStyle>
            <a:lvl1pPr marL="457200" marR="0" lvl="0" indent="-317500" algn="l" rtl="0">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1pPr>
            <a:lvl2pPr marL="914400" marR="0" lvl="1" indent="-317500" algn="l" rtl="0">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2pPr>
            <a:lvl3pPr marL="1371600" marR="0" lvl="2" indent="-317500" algn="l" rtl="0">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3pPr>
            <a:lvl4pPr marL="1828800" marR="0" lvl="3" indent="-317500" algn="l" rtl="0">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4pPr>
            <a:lvl5pPr marL="2286000" marR="0" lvl="4" indent="-317500" algn="l" rtl="0">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sldNum" idx="12"/>
          </p:nvPr>
        </p:nvSpPr>
        <p:spPr>
          <a:xfrm>
            <a:off x="160338" y="6481763"/>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None/>
              <a:defRPr sz="1000" b="0" i="0" u="none" strike="noStrike" cap="none">
                <a:solidFill>
                  <a:srgbClr val="F2F2F2"/>
                </a:solidFill>
                <a:latin typeface="Arial"/>
                <a:ea typeface="Arial"/>
                <a:cs typeface="Arial"/>
                <a:sym typeface="Arial"/>
              </a:defRPr>
            </a:lvl1pPr>
            <a:lvl2pPr marL="0" marR="0" lvl="1" indent="0" algn="l" rtl="0">
              <a:spcBef>
                <a:spcPts val="0"/>
              </a:spcBef>
              <a:spcAft>
                <a:spcPts val="0"/>
              </a:spcAft>
              <a:buNone/>
              <a:defRPr sz="1000" b="0" i="0" u="none" strike="noStrike" cap="none">
                <a:solidFill>
                  <a:srgbClr val="F2F2F2"/>
                </a:solidFill>
                <a:latin typeface="Arial"/>
                <a:ea typeface="Arial"/>
                <a:cs typeface="Arial"/>
                <a:sym typeface="Arial"/>
              </a:defRPr>
            </a:lvl2pPr>
            <a:lvl3pPr marL="0" marR="0" lvl="2" indent="0" algn="l" rtl="0">
              <a:spcBef>
                <a:spcPts val="0"/>
              </a:spcBef>
              <a:spcAft>
                <a:spcPts val="0"/>
              </a:spcAft>
              <a:buNone/>
              <a:defRPr sz="1000" b="0" i="0" u="none" strike="noStrike" cap="none">
                <a:solidFill>
                  <a:srgbClr val="F2F2F2"/>
                </a:solidFill>
                <a:latin typeface="Arial"/>
                <a:ea typeface="Arial"/>
                <a:cs typeface="Arial"/>
                <a:sym typeface="Arial"/>
              </a:defRPr>
            </a:lvl3pPr>
            <a:lvl4pPr marL="0" marR="0" lvl="3" indent="0" algn="l" rtl="0">
              <a:spcBef>
                <a:spcPts val="0"/>
              </a:spcBef>
              <a:spcAft>
                <a:spcPts val="0"/>
              </a:spcAft>
              <a:buNone/>
              <a:defRPr sz="1000" b="0" i="0" u="none" strike="noStrike" cap="none">
                <a:solidFill>
                  <a:srgbClr val="F2F2F2"/>
                </a:solidFill>
                <a:latin typeface="Arial"/>
                <a:ea typeface="Arial"/>
                <a:cs typeface="Arial"/>
                <a:sym typeface="Arial"/>
              </a:defRPr>
            </a:lvl4pPr>
            <a:lvl5pPr marL="0" marR="0" lvl="4" indent="0" algn="l" rtl="0">
              <a:spcBef>
                <a:spcPts val="0"/>
              </a:spcBef>
              <a:spcAft>
                <a:spcPts val="0"/>
              </a:spcAft>
              <a:buNone/>
              <a:defRPr sz="1000" b="0" i="0" u="none" strike="noStrike" cap="none">
                <a:solidFill>
                  <a:srgbClr val="F2F2F2"/>
                </a:solidFill>
                <a:latin typeface="Arial"/>
                <a:ea typeface="Arial"/>
                <a:cs typeface="Arial"/>
                <a:sym typeface="Arial"/>
              </a:defRPr>
            </a:lvl5pPr>
            <a:lvl6pPr marL="0" marR="0" lvl="5" indent="0" algn="l" rtl="0">
              <a:spcBef>
                <a:spcPts val="0"/>
              </a:spcBef>
              <a:spcAft>
                <a:spcPts val="0"/>
              </a:spcAft>
              <a:buNone/>
              <a:defRPr sz="1000" b="0" i="0" u="none" strike="noStrike" cap="none">
                <a:solidFill>
                  <a:srgbClr val="F2F2F2"/>
                </a:solidFill>
                <a:latin typeface="Arial"/>
                <a:ea typeface="Arial"/>
                <a:cs typeface="Arial"/>
                <a:sym typeface="Arial"/>
              </a:defRPr>
            </a:lvl6pPr>
            <a:lvl7pPr marL="0" marR="0" lvl="6" indent="0" algn="l" rtl="0">
              <a:spcBef>
                <a:spcPts val="0"/>
              </a:spcBef>
              <a:spcAft>
                <a:spcPts val="0"/>
              </a:spcAft>
              <a:buNone/>
              <a:defRPr sz="1000" b="0" i="0" u="none" strike="noStrike" cap="none">
                <a:solidFill>
                  <a:srgbClr val="F2F2F2"/>
                </a:solidFill>
                <a:latin typeface="Arial"/>
                <a:ea typeface="Arial"/>
                <a:cs typeface="Arial"/>
                <a:sym typeface="Arial"/>
              </a:defRPr>
            </a:lvl7pPr>
            <a:lvl8pPr marL="0" marR="0" lvl="7" indent="0" algn="l" rtl="0">
              <a:spcBef>
                <a:spcPts val="0"/>
              </a:spcBef>
              <a:spcAft>
                <a:spcPts val="0"/>
              </a:spcAft>
              <a:buNone/>
              <a:defRPr sz="1000" b="0" i="0" u="none" strike="noStrike" cap="none">
                <a:solidFill>
                  <a:srgbClr val="F2F2F2"/>
                </a:solidFill>
                <a:latin typeface="Arial"/>
                <a:ea typeface="Arial"/>
                <a:cs typeface="Arial"/>
                <a:sym typeface="Arial"/>
              </a:defRPr>
            </a:lvl8pPr>
            <a:lvl9pPr marL="0" marR="0" lvl="8" indent="0" algn="l" rtl="0">
              <a:spcBef>
                <a:spcPts val="0"/>
              </a:spcBef>
              <a:spcAft>
                <a:spcPts val="0"/>
              </a:spcAft>
              <a:buNone/>
              <a:defRPr sz="1000" b="0" i="0" u="none" strike="noStrike" cap="none">
                <a:solidFill>
                  <a:srgbClr val="F2F2F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10" name="Google Shape;10;p1"/>
          <p:cNvPicPr preferRelativeResize="0"/>
          <p:nvPr/>
        </p:nvPicPr>
        <p:blipFill rotWithShape="1">
          <a:blip r:embed="rId8">
            <a:alphaModFix/>
          </a:blip>
          <a:srcRect/>
          <a:stretch/>
        </p:blipFill>
        <p:spPr>
          <a:xfrm>
            <a:off x="-68263" y="4902200"/>
            <a:ext cx="2214563" cy="1565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7"/>
          <p:cNvSpPr txBox="1">
            <a:spLocks noGrp="1"/>
          </p:cNvSpPr>
          <p:nvPr>
            <p:ph type="ctrTitle"/>
          </p:nvPr>
        </p:nvSpPr>
        <p:spPr>
          <a:xfrm>
            <a:off x="685800" y="1570038"/>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b="1" i="0" u="sng" strike="noStrike" cap="none" dirty="0">
                <a:solidFill>
                  <a:srgbClr val="7F7F7F"/>
                </a:solidFill>
                <a:latin typeface="Calibri"/>
                <a:ea typeface="Calibri"/>
                <a:cs typeface="Calibri"/>
                <a:sym typeface="Calibri"/>
              </a:rPr>
              <a:t>QNJAC </a:t>
            </a:r>
            <a:r>
              <a:rPr lang="en-GB" sz="3200" b="1" i="0" u="sng" strike="noStrike" cap="none" dirty="0" smtClean="0">
                <a:solidFill>
                  <a:srgbClr val="7F7F7F"/>
                </a:solidFill>
                <a:latin typeface="Calibri"/>
                <a:ea typeface="Calibri"/>
                <a:cs typeface="Calibri"/>
                <a:sym typeface="Calibri"/>
              </a:rPr>
              <a:t>Joint Drill</a:t>
            </a:r>
            <a:r>
              <a:rPr lang="en-GB" sz="3200" b="1" i="0" u="sng" strike="noStrike" cap="none" dirty="0">
                <a:solidFill>
                  <a:srgbClr val="7F7F7F"/>
                </a:solidFill>
                <a:latin typeface="Calibri"/>
                <a:ea typeface="Calibri"/>
                <a:cs typeface="Calibri"/>
                <a:sym typeface="Calibri"/>
              </a:rPr>
              <a:t>, Blast and Geotechnical </a:t>
            </a:r>
            <a:r>
              <a:rPr lang="en-GB" sz="3200" b="1" i="0" u="sng" strike="noStrike" cap="none" dirty="0" smtClean="0">
                <a:solidFill>
                  <a:srgbClr val="7F7F7F"/>
                </a:solidFill>
                <a:latin typeface="Calibri"/>
                <a:ea typeface="Calibri"/>
                <a:cs typeface="Calibri"/>
                <a:sym typeface="Calibri"/>
              </a:rPr>
              <a:t> </a:t>
            </a:r>
            <a:r>
              <a:rPr lang="en-GB" sz="3200" b="1" i="0" u="sng" strike="noStrike" cap="none" dirty="0">
                <a:solidFill>
                  <a:srgbClr val="7F7F7F"/>
                </a:solidFill>
                <a:latin typeface="Calibri"/>
                <a:ea typeface="Calibri"/>
                <a:cs typeface="Calibri"/>
                <a:sym typeface="Calibri"/>
              </a:rPr>
              <a:t>Group</a:t>
            </a:r>
            <a:r>
              <a:rPr lang="en-GB" sz="3200" b="1" i="0" u="none" strike="noStrike" cap="none" dirty="0">
                <a:solidFill>
                  <a:srgbClr val="7F7F7F"/>
                </a:solidFill>
                <a:latin typeface="Calibri"/>
                <a:ea typeface="Calibri"/>
                <a:cs typeface="Calibri"/>
                <a:sym typeface="Calibri"/>
              </a:rPr>
              <a:t/>
            </a:r>
            <a:br>
              <a:rPr lang="en-GB" sz="3200" b="1" i="0" u="none" strike="noStrike" cap="none" dirty="0">
                <a:solidFill>
                  <a:srgbClr val="7F7F7F"/>
                </a:solidFill>
                <a:latin typeface="Calibri"/>
                <a:ea typeface="Calibri"/>
                <a:cs typeface="Calibri"/>
                <a:sym typeface="Calibri"/>
              </a:rPr>
            </a:br>
            <a:r>
              <a:rPr lang="en-GB" sz="3200" b="1" i="0" u="none" strike="noStrike" cap="none" dirty="0">
                <a:solidFill>
                  <a:srgbClr val="7F7F7F"/>
                </a:solidFill>
                <a:latin typeface="Calibri"/>
                <a:ea typeface="Calibri"/>
                <a:cs typeface="Calibri"/>
                <a:sym typeface="Calibri"/>
              </a:rPr>
              <a:t/>
            </a:r>
            <a:br>
              <a:rPr lang="en-GB" sz="3200" b="1" i="0" u="none" strike="noStrike" cap="none" dirty="0">
                <a:solidFill>
                  <a:srgbClr val="7F7F7F"/>
                </a:solidFill>
                <a:latin typeface="Calibri"/>
                <a:ea typeface="Calibri"/>
                <a:cs typeface="Calibri"/>
                <a:sym typeface="Calibri"/>
              </a:rPr>
            </a:br>
            <a:r>
              <a:rPr lang="en-GB" dirty="0" smtClean="0"/>
              <a:t>Toolbox Talk - Face Surveying </a:t>
            </a:r>
            <a:r>
              <a:rPr lang="en-GB" sz="3200" b="1" i="0" u="none" strike="noStrike" cap="none" dirty="0">
                <a:solidFill>
                  <a:srgbClr val="7F7F7F"/>
                </a:solidFill>
                <a:latin typeface="Calibri"/>
                <a:ea typeface="Calibri"/>
                <a:cs typeface="Calibri"/>
                <a:sym typeface="Calibri"/>
              </a:rPr>
              <a:t/>
            </a:r>
            <a:br>
              <a:rPr lang="en-GB" sz="3200" b="1" i="0" u="none" strike="noStrike" cap="none" dirty="0">
                <a:solidFill>
                  <a:srgbClr val="7F7F7F"/>
                </a:solidFill>
                <a:latin typeface="Calibri"/>
                <a:ea typeface="Calibri"/>
                <a:cs typeface="Calibri"/>
                <a:sym typeface="Calibri"/>
              </a:rPr>
            </a:br>
            <a:endParaRPr sz="3200" b="1" i="0" u="none" strike="noStrike" cap="none" dirty="0">
              <a:solidFill>
                <a:srgbClr val="7F7F7F"/>
              </a:solidFill>
              <a:latin typeface="Calibri"/>
              <a:ea typeface="Calibri"/>
              <a:cs typeface="Calibri"/>
              <a:sym typeface="Calibri"/>
            </a:endParaRPr>
          </a:p>
        </p:txBody>
      </p:sp>
      <p:sp>
        <p:nvSpPr>
          <p:cNvPr id="34" name="Google Shape;34;p7"/>
          <p:cNvSpPr txBox="1">
            <a:spLocks noGrp="1"/>
          </p:cNvSpPr>
          <p:nvPr>
            <p:ph type="subTitle" idx="1"/>
          </p:nvPr>
        </p:nvSpPr>
        <p:spPr>
          <a:xfrm>
            <a:off x="1371600" y="3303588"/>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7F7F7F"/>
              </a:buClr>
              <a:buSzPts val="1600"/>
              <a:buFont typeface="Arial"/>
              <a:buNone/>
            </a:pPr>
            <a:r>
              <a:rPr lang="en-GB" sz="1600" b="0" i="0" u="none" strike="noStrike" cap="none" dirty="0" smtClean="0">
                <a:solidFill>
                  <a:srgbClr val="7F7F7F"/>
                </a:solidFill>
                <a:latin typeface="Calibri"/>
                <a:ea typeface="Calibri"/>
                <a:cs typeface="Calibri"/>
                <a:sym typeface="Calibri"/>
              </a:rPr>
              <a:t>This toolbox talk is aimed at Quarry Managers, supervisors and those persons responsible for implementing the recommended measures from Geotechnical Assessments and managing the surveying operation. </a:t>
            </a:r>
            <a:endParaRPr sz="1600" b="0" i="0" u="none" strike="noStrike" cap="none" dirty="0">
              <a:solidFill>
                <a:srgbClr val="7F7F7F"/>
              </a:solidFill>
              <a:latin typeface="Calibri"/>
              <a:ea typeface="Calibri"/>
              <a:cs typeface="Calibri"/>
              <a:sym typeface="Calibri"/>
            </a:endParaRPr>
          </a:p>
        </p:txBody>
      </p:sp>
    </p:spTree>
    <p:extLst>
      <p:ext uri="{BB962C8B-B14F-4D97-AF65-F5344CB8AC3E}">
        <p14:creationId xmlns:p14="http://schemas.microsoft.com/office/powerpoint/2010/main" val="4121904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457200" y="1350963"/>
            <a:ext cx="8229600" cy="432276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1400"/>
              <a:buFont typeface="Arial"/>
              <a:buChar char="•"/>
            </a:pPr>
            <a:r>
              <a:rPr lang="en-GB" sz="2800" b="0" i="0" u="none" strike="noStrike" cap="none" dirty="0" smtClean="0">
                <a:solidFill>
                  <a:srgbClr val="7F7F7F"/>
                </a:solidFill>
                <a:sym typeface="Calibri"/>
              </a:rPr>
              <a:t>All </a:t>
            </a:r>
            <a:r>
              <a:rPr lang="en-GB" sz="2800" b="0" i="0" u="none" strike="noStrike" cap="none" dirty="0">
                <a:solidFill>
                  <a:srgbClr val="7F7F7F"/>
                </a:solidFill>
                <a:sym typeface="Calibri"/>
              </a:rPr>
              <a:t>faces </a:t>
            </a:r>
            <a:r>
              <a:rPr lang="en-GB" sz="2800" b="0" i="0" u="none" strike="noStrike" cap="none" dirty="0" smtClean="0">
                <a:solidFill>
                  <a:srgbClr val="7F7F7F"/>
                </a:solidFill>
                <a:sym typeface="Calibri"/>
              </a:rPr>
              <a:t>to </a:t>
            </a:r>
            <a:r>
              <a:rPr lang="en-GB" sz="2800" b="0" i="0" u="none" strike="noStrike" cap="none" dirty="0">
                <a:solidFill>
                  <a:srgbClr val="7F7F7F"/>
                </a:solidFill>
                <a:sym typeface="Calibri"/>
              </a:rPr>
              <a:t>be blasted require a face survey to be carried </a:t>
            </a:r>
            <a:r>
              <a:rPr lang="en-GB" sz="2800" b="0" i="0" u="none" strike="noStrike" cap="none" dirty="0" smtClean="0">
                <a:solidFill>
                  <a:srgbClr val="7F7F7F"/>
                </a:solidFill>
                <a:sym typeface="Calibri"/>
              </a:rPr>
              <a:t>out</a:t>
            </a:r>
          </a:p>
          <a:p>
            <a:pPr marL="342900" marR="0" lvl="0" indent="-342900" algn="l" rtl="0">
              <a:spcBef>
                <a:spcPts val="0"/>
              </a:spcBef>
              <a:spcAft>
                <a:spcPts val="0"/>
              </a:spcAft>
              <a:buClr>
                <a:srgbClr val="7F7F7F"/>
              </a:buClr>
              <a:buSzPts val="1400"/>
              <a:buFont typeface="Arial"/>
              <a:buChar char="•"/>
            </a:pPr>
            <a:endParaRPr sz="2800" dirty="0"/>
          </a:p>
          <a:p>
            <a:pPr marL="342900" marR="0" lvl="0" indent="-342900" algn="l" rtl="0">
              <a:spcBef>
                <a:spcPts val="280"/>
              </a:spcBef>
              <a:spcAft>
                <a:spcPts val="0"/>
              </a:spcAft>
              <a:buClr>
                <a:srgbClr val="7F7F7F"/>
              </a:buClr>
              <a:buSzPts val="1400"/>
              <a:buFont typeface="Arial"/>
              <a:buChar char="•"/>
            </a:pPr>
            <a:r>
              <a:rPr lang="en-GB" sz="2800" b="0" i="0" u="none" strike="noStrike" cap="none" dirty="0">
                <a:solidFill>
                  <a:srgbClr val="7F7F7F"/>
                </a:solidFill>
                <a:sym typeface="Calibri"/>
              </a:rPr>
              <a:t>Personnel carrying out the surveying must be trained</a:t>
            </a:r>
            <a:r>
              <a:rPr lang="en-GB" sz="2800" dirty="0"/>
              <a:t>, authorised </a:t>
            </a:r>
            <a:r>
              <a:rPr lang="en-GB" sz="2800" b="0" i="0" u="none" strike="noStrike" cap="none" dirty="0">
                <a:solidFill>
                  <a:srgbClr val="7F7F7F"/>
                </a:solidFill>
                <a:sym typeface="Calibri"/>
              </a:rPr>
              <a:t>and competent to carry out the task and have good knowledge of the quarry and location of the intended area to be blasted. </a:t>
            </a:r>
            <a:endParaRPr sz="2800" dirty="0"/>
          </a:p>
          <a:p>
            <a:pPr marL="342900" marR="0" lvl="0" indent="-254000" algn="l" rtl="0">
              <a:spcBef>
                <a:spcPts val="280"/>
              </a:spcBef>
              <a:spcAft>
                <a:spcPts val="0"/>
              </a:spcAft>
              <a:buClr>
                <a:srgbClr val="7F7F7F"/>
              </a:buClr>
              <a:buSzPts val="1400"/>
              <a:buFont typeface="Arial"/>
              <a:buNone/>
            </a:pPr>
            <a:endParaRPr sz="2800" b="0" i="0" u="none" strike="noStrike" cap="none" dirty="0">
              <a:solidFill>
                <a:srgbClr val="7F7F7F"/>
              </a:solidFill>
              <a:sym typeface="Calibri"/>
            </a:endParaRPr>
          </a:p>
          <a:p>
            <a:pPr marL="342900" marR="0" lvl="0" indent="-254000" algn="l" rtl="0">
              <a:spcBef>
                <a:spcPts val="280"/>
              </a:spcBef>
              <a:spcAft>
                <a:spcPts val="0"/>
              </a:spcAft>
              <a:buClr>
                <a:srgbClr val="7F7F7F"/>
              </a:buClr>
              <a:buSzPts val="1400"/>
              <a:buFont typeface="Arial"/>
              <a:buNone/>
            </a:pPr>
            <a:endParaRPr sz="2800" b="0" i="0" u="none" strike="noStrike" cap="none" dirty="0">
              <a:solidFill>
                <a:srgbClr val="7F7F7F"/>
              </a:solidFill>
              <a:sym typeface="Calibri"/>
            </a:endParaRPr>
          </a:p>
          <a:p>
            <a:pPr marL="342900" marR="0" lvl="0" indent="0" algn="l" rtl="0">
              <a:spcBef>
                <a:spcPts val="280"/>
              </a:spcBef>
              <a:spcAft>
                <a:spcPts val="0"/>
              </a:spcAft>
              <a:buNone/>
            </a:pPr>
            <a:endParaRPr sz="1400" b="0" i="0" u="none" strike="noStrike" cap="none" dirty="0">
              <a:solidFill>
                <a:srgbClr val="7F7F7F"/>
              </a:solidFill>
              <a:latin typeface="Calibri"/>
              <a:ea typeface="Calibri"/>
              <a:cs typeface="Calibri"/>
              <a:sym typeface="Calibri"/>
            </a:endParaRPr>
          </a:p>
        </p:txBody>
      </p:sp>
    </p:spTree>
    <p:extLst>
      <p:ext uri="{BB962C8B-B14F-4D97-AF65-F5344CB8AC3E}">
        <p14:creationId xmlns:p14="http://schemas.microsoft.com/office/powerpoint/2010/main" val="1865861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457200" y="644525"/>
            <a:ext cx="8229600" cy="14163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3200" dirty="0" smtClean="0"/>
              <a:t>Use of danger areas within the Quarry Excavation</a:t>
            </a:r>
            <a:br>
              <a:rPr lang="en-GB" sz="3200" dirty="0" smtClean="0"/>
            </a:br>
            <a:r>
              <a:rPr lang="en-GB" sz="3200" dirty="0"/>
              <a:t/>
            </a:r>
            <a:br>
              <a:rPr lang="en-GB" sz="3200" dirty="0"/>
            </a:br>
            <a:r>
              <a:rPr lang="en-GB" dirty="0" smtClean="0"/>
              <a:t>Quarries Regulations 1999, Regulation 22 describes their use </a:t>
            </a:r>
            <a:endParaRPr sz="2500" b="0" i="0" u="none" strike="noStrike" cap="none" dirty="0">
              <a:solidFill>
                <a:schemeClr val="dk1"/>
              </a:solidFill>
              <a:latin typeface="Calibri"/>
              <a:ea typeface="Calibri"/>
              <a:cs typeface="Calibri"/>
              <a:sym typeface="Calibri"/>
            </a:endParaRPr>
          </a:p>
        </p:txBody>
      </p:sp>
      <p:sp>
        <p:nvSpPr>
          <p:cNvPr id="45" name="Google Shape;45;p9"/>
          <p:cNvSpPr txBox="1">
            <a:spLocks noGrp="1"/>
          </p:cNvSpPr>
          <p:nvPr>
            <p:ph type="body" idx="1"/>
          </p:nvPr>
        </p:nvSpPr>
        <p:spPr>
          <a:xfrm>
            <a:off x="457200" y="1350963"/>
            <a:ext cx="8229600" cy="43227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F7F7F"/>
              </a:buClr>
              <a:buSzPts val="1050"/>
              <a:buFont typeface="Arial"/>
              <a:buNone/>
            </a:pPr>
            <a:endParaRPr sz="1050" b="0" i="0" u="none" strike="noStrike" cap="none" dirty="0">
              <a:solidFill>
                <a:srgbClr val="7F7F7F"/>
              </a:solidFill>
              <a:latin typeface="Calibri"/>
              <a:ea typeface="Calibri"/>
              <a:cs typeface="Calibri"/>
              <a:sym typeface="Calibri"/>
            </a:endParaRPr>
          </a:p>
          <a:p>
            <a:pPr marL="0" marR="0" lvl="0" indent="0" algn="l" rtl="0">
              <a:spcBef>
                <a:spcPts val="210"/>
              </a:spcBef>
              <a:spcAft>
                <a:spcPts val="0"/>
              </a:spcAft>
              <a:buClr>
                <a:srgbClr val="7F7F7F"/>
              </a:buClr>
              <a:buSzPts val="1050"/>
              <a:buFont typeface="Arial"/>
              <a:buNone/>
            </a:pPr>
            <a:endParaRPr sz="1050" b="0" i="0" u="none" strike="noStrike" cap="none" dirty="0">
              <a:solidFill>
                <a:srgbClr val="7F7F7F"/>
              </a:solidFill>
              <a:latin typeface="Calibri"/>
              <a:ea typeface="Calibri"/>
              <a:cs typeface="Calibri"/>
              <a:sym typeface="Calibri"/>
            </a:endParaRPr>
          </a:p>
          <a:p>
            <a:pPr marL="0" marR="0" lvl="0" indent="0" algn="l" rtl="0">
              <a:spcBef>
                <a:spcPts val="210"/>
              </a:spcBef>
              <a:spcAft>
                <a:spcPts val="0"/>
              </a:spcAft>
              <a:buClr>
                <a:srgbClr val="7F7F7F"/>
              </a:buClr>
              <a:buSzPts val="1050"/>
              <a:buFont typeface="Arial"/>
              <a:buNone/>
            </a:pPr>
            <a:endParaRPr sz="1050" b="0" i="0" u="none" strike="noStrike" cap="none" dirty="0">
              <a:solidFill>
                <a:srgbClr val="7F7F7F"/>
              </a:solidFill>
              <a:latin typeface="Calibri"/>
              <a:ea typeface="Calibri"/>
              <a:cs typeface="Calibri"/>
              <a:sym typeface="Calibri"/>
            </a:endParaRPr>
          </a:p>
        </p:txBody>
      </p:sp>
      <p:pic>
        <p:nvPicPr>
          <p:cNvPr id="46" name="Google Shape;46;p9"/>
          <p:cNvPicPr preferRelativeResize="0"/>
          <p:nvPr/>
        </p:nvPicPr>
        <p:blipFill rotWithShape="1">
          <a:blip r:embed="rId3">
            <a:alphaModFix/>
          </a:blip>
          <a:srcRect/>
          <a:stretch/>
        </p:blipFill>
        <p:spPr>
          <a:xfrm>
            <a:off x="1706245" y="2299843"/>
            <a:ext cx="5731510" cy="2258313"/>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a:t>Profiling - Toe of the face </a:t>
            </a:r>
            <a:endParaRPr sz="2500" b="0" i="0" u="none" strike="noStrike" cap="none">
              <a:solidFill>
                <a:schemeClr val="dk1"/>
              </a:solidFill>
              <a:latin typeface="Calibri"/>
              <a:ea typeface="Calibri"/>
              <a:cs typeface="Calibri"/>
              <a:sym typeface="Calibri"/>
            </a:endParaRPr>
          </a:p>
        </p:txBody>
      </p:sp>
      <p:sp>
        <p:nvSpPr>
          <p:cNvPr id="52" name="Google Shape;52;p10"/>
          <p:cNvSpPr txBox="1">
            <a:spLocks noGrp="1"/>
          </p:cNvSpPr>
          <p:nvPr>
            <p:ph type="body" idx="1"/>
          </p:nvPr>
        </p:nvSpPr>
        <p:spPr>
          <a:xfrm>
            <a:off x="457200" y="1350963"/>
            <a:ext cx="8229600" cy="43227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50"/>
              <a:buFont typeface="Arial"/>
              <a:buNone/>
            </a:pPr>
            <a:r>
              <a:rPr lang="en-GB" sz="1600" dirty="0">
                <a:solidFill>
                  <a:schemeClr val="dk1"/>
                </a:solidFill>
              </a:rPr>
              <a:t>In order for the blast to be designed to be safe then the toe of the face must be visible to the profiling equipment. </a:t>
            </a:r>
            <a:endParaRPr sz="1600" dirty="0">
              <a:solidFill>
                <a:schemeClr val="dk1"/>
              </a:solidFill>
            </a:endParaRPr>
          </a:p>
          <a:p>
            <a:pPr marL="0" marR="0" lvl="0" indent="0" algn="l" rtl="0">
              <a:lnSpc>
                <a:spcPct val="100000"/>
              </a:lnSpc>
              <a:spcBef>
                <a:spcPts val="0"/>
              </a:spcBef>
              <a:spcAft>
                <a:spcPts val="0"/>
              </a:spcAft>
              <a:buClr>
                <a:schemeClr val="dk1"/>
              </a:buClr>
              <a:buSzPts val="350"/>
              <a:buFont typeface="Arial"/>
              <a:buNone/>
            </a:pPr>
            <a:endParaRPr sz="1600" dirty="0">
              <a:solidFill>
                <a:schemeClr val="dk1"/>
              </a:solidFill>
            </a:endParaRPr>
          </a:p>
          <a:p>
            <a:pPr marL="0" marR="0" lvl="0" indent="0" algn="l" rtl="0">
              <a:lnSpc>
                <a:spcPct val="100000"/>
              </a:lnSpc>
              <a:spcBef>
                <a:spcPts val="0"/>
              </a:spcBef>
              <a:spcAft>
                <a:spcPts val="0"/>
              </a:spcAft>
              <a:buClr>
                <a:schemeClr val="dk1"/>
              </a:buClr>
              <a:buSzPts val="350"/>
              <a:buFont typeface="Arial"/>
              <a:buNone/>
            </a:pPr>
            <a:r>
              <a:rPr lang="en-GB" sz="1600" dirty="0">
                <a:solidFill>
                  <a:schemeClr val="dk1"/>
                </a:solidFill>
              </a:rPr>
              <a:t>This can conflict with the positioning of the rock trap and demarcation bunds.</a:t>
            </a:r>
            <a:endParaRPr sz="1600" dirty="0">
              <a:solidFill>
                <a:schemeClr val="dk1"/>
              </a:solidFill>
            </a:endParaRPr>
          </a:p>
          <a:p>
            <a:pPr marL="0" marR="0" lvl="0" indent="0" algn="l" rtl="0">
              <a:lnSpc>
                <a:spcPct val="100000"/>
              </a:lnSpc>
              <a:spcBef>
                <a:spcPts val="0"/>
              </a:spcBef>
              <a:spcAft>
                <a:spcPts val="0"/>
              </a:spcAft>
              <a:buClr>
                <a:schemeClr val="dk1"/>
              </a:buClr>
              <a:buSzPts val="350"/>
              <a:buFont typeface="Arial"/>
              <a:buNone/>
            </a:pPr>
            <a:endParaRPr sz="1600" dirty="0">
              <a:solidFill>
                <a:schemeClr val="dk1"/>
              </a:solidFill>
            </a:endParaRPr>
          </a:p>
          <a:p>
            <a:pPr marL="0" marR="0" lvl="0" indent="0" algn="l" rtl="0">
              <a:lnSpc>
                <a:spcPct val="100000"/>
              </a:lnSpc>
              <a:spcBef>
                <a:spcPts val="0"/>
              </a:spcBef>
              <a:spcAft>
                <a:spcPts val="0"/>
              </a:spcAft>
              <a:buClr>
                <a:schemeClr val="dk1"/>
              </a:buClr>
              <a:buSzPts val="350"/>
              <a:buFont typeface="Arial"/>
              <a:buNone/>
            </a:pPr>
            <a:r>
              <a:rPr lang="en-GB" sz="1600" dirty="0">
                <a:solidFill>
                  <a:schemeClr val="dk1"/>
                </a:solidFill>
              </a:rPr>
              <a:t>Quarry management should be aware of this and the following methods can be used to allow safe access by profiling staff to view </a:t>
            </a:r>
            <a:r>
              <a:rPr lang="en-GB" sz="1600" dirty="0" smtClean="0">
                <a:solidFill>
                  <a:schemeClr val="dk1"/>
                </a:solidFill>
              </a:rPr>
              <a:t>toes:-</a:t>
            </a:r>
            <a:endParaRPr sz="1600" dirty="0">
              <a:solidFill>
                <a:schemeClr val="dk1"/>
              </a:solidFill>
            </a:endParaRPr>
          </a:p>
          <a:p>
            <a:pPr marL="0" marR="0" lvl="0" indent="0" algn="l" rtl="0">
              <a:lnSpc>
                <a:spcPct val="100000"/>
              </a:lnSpc>
              <a:spcBef>
                <a:spcPts val="0"/>
              </a:spcBef>
              <a:spcAft>
                <a:spcPts val="0"/>
              </a:spcAft>
              <a:buClr>
                <a:schemeClr val="dk1"/>
              </a:buClr>
              <a:buSzPts val="350"/>
              <a:buFont typeface="Arial"/>
              <a:buNone/>
            </a:pPr>
            <a:endParaRPr sz="1600" dirty="0">
              <a:solidFill>
                <a:schemeClr val="dk1"/>
              </a:solidFill>
            </a:endParaRPr>
          </a:p>
          <a:p>
            <a:pPr marL="0" marR="0" lvl="0" indent="0" algn="l" rtl="0">
              <a:lnSpc>
                <a:spcPct val="100000"/>
              </a:lnSpc>
              <a:spcBef>
                <a:spcPts val="0"/>
              </a:spcBef>
              <a:spcAft>
                <a:spcPts val="0"/>
              </a:spcAft>
              <a:buClr>
                <a:schemeClr val="dk1"/>
              </a:buClr>
              <a:buSzPts val="350"/>
              <a:buFont typeface="Arial"/>
              <a:buNone/>
            </a:pPr>
            <a:r>
              <a:rPr lang="en-GB" sz="1600" dirty="0" smtClean="0">
                <a:solidFill>
                  <a:schemeClr val="dk1"/>
                </a:solidFill>
              </a:rPr>
              <a:t>1, Make </a:t>
            </a:r>
            <a:r>
              <a:rPr lang="en-GB" sz="1600" dirty="0">
                <a:solidFill>
                  <a:schemeClr val="dk1"/>
                </a:solidFill>
              </a:rPr>
              <a:t>a hole in the bund at regular intervals by making an overlapped bund, </a:t>
            </a:r>
            <a:endParaRPr lang="en-GB" sz="1600" dirty="0" smtClean="0">
              <a:solidFill>
                <a:schemeClr val="dk1"/>
              </a:solidFill>
            </a:endParaRPr>
          </a:p>
          <a:p>
            <a:pPr marL="0" marR="0" lvl="0" indent="0" algn="l" rtl="0">
              <a:lnSpc>
                <a:spcPct val="100000"/>
              </a:lnSpc>
              <a:spcBef>
                <a:spcPts val="0"/>
              </a:spcBef>
              <a:spcAft>
                <a:spcPts val="0"/>
              </a:spcAft>
              <a:buClr>
                <a:schemeClr val="dk1"/>
              </a:buClr>
              <a:buSzPts val="350"/>
              <a:buFont typeface="Arial"/>
              <a:buNone/>
            </a:pPr>
            <a:r>
              <a:rPr lang="en-GB" sz="1600" dirty="0" smtClean="0">
                <a:solidFill>
                  <a:schemeClr val="dk1"/>
                </a:solidFill>
              </a:rPr>
              <a:t>2, putting </a:t>
            </a:r>
            <a:r>
              <a:rPr lang="en-GB" sz="1600" dirty="0">
                <a:solidFill>
                  <a:schemeClr val="dk1"/>
                </a:solidFill>
              </a:rPr>
              <a:t>pop stones in the bund, </a:t>
            </a:r>
            <a:endParaRPr lang="en-GB" sz="1600" dirty="0" smtClean="0">
              <a:solidFill>
                <a:schemeClr val="dk1"/>
              </a:solidFill>
            </a:endParaRPr>
          </a:p>
          <a:p>
            <a:pPr marL="0" marR="0" lvl="0" indent="0" algn="l" rtl="0">
              <a:lnSpc>
                <a:spcPct val="100000"/>
              </a:lnSpc>
              <a:spcBef>
                <a:spcPts val="0"/>
              </a:spcBef>
              <a:spcAft>
                <a:spcPts val="0"/>
              </a:spcAft>
              <a:buClr>
                <a:schemeClr val="dk1"/>
              </a:buClr>
              <a:buSzPts val="350"/>
              <a:buFont typeface="Arial"/>
              <a:buNone/>
            </a:pPr>
            <a:r>
              <a:rPr lang="en-GB" sz="1600" dirty="0" smtClean="0">
                <a:solidFill>
                  <a:schemeClr val="dk1"/>
                </a:solidFill>
              </a:rPr>
              <a:t>3, making </a:t>
            </a:r>
            <a:r>
              <a:rPr lang="en-GB" sz="1600" dirty="0">
                <a:solidFill>
                  <a:schemeClr val="dk1"/>
                </a:solidFill>
              </a:rPr>
              <a:t>a platform in the </a:t>
            </a:r>
            <a:r>
              <a:rPr lang="en-GB" sz="1600" dirty="0" smtClean="0">
                <a:solidFill>
                  <a:schemeClr val="dk1"/>
                </a:solidFill>
              </a:rPr>
              <a:t>bund,</a:t>
            </a:r>
          </a:p>
          <a:p>
            <a:pPr marL="0" marR="0" lvl="0" indent="0" algn="l" rtl="0">
              <a:lnSpc>
                <a:spcPct val="100000"/>
              </a:lnSpc>
              <a:spcBef>
                <a:spcPts val="0"/>
              </a:spcBef>
              <a:spcAft>
                <a:spcPts val="0"/>
              </a:spcAft>
              <a:buClr>
                <a:schemeClr val="dk1"/>
              </a:buClr>
              <a:buSzPts val="350"/>
              <a:buFont typeface="Arial"/>
              <a:buNone/>
            </a:pPr>
            <a:r>
              <a:rPr lang="en-GB" sz="1600" dirty="0" smtClean="0">
                <a:solidFill>
                  <a:schemeClr val="dk1"/>
                </a:solidFill>
              </a:rPr>
              <a:t>4.accessing </a:t>
            </a:r>
            <a:r>
              <a:rPr lang="en-GB" sz="1600" dirty="0">
                <a:solidFill>
                  <a:schemeClr val="dk1"/>
                </a:solidFill>
              </a:rPr>
              <a:t>another area to view the toe</a:t>
            </a:r>
            <a:r>
              <a:rPr lang="en-GB" sz="1600" dirty="0" smtClean="0">
                <a:solidFill>
                  <a:schemeClr val="dk1"/>
                </a:solidFill>
              </a:rPr>
              <a:t>,</a:t>
            </a:r>
          </a:p>
          <a:p>
            <a:pPr marL="0" marR="0" lvl="0" indent="0" algn="l" rtl="0">
              <a:lnSpc>
                <a:spcPct val="100000"/>
              </a:lnSpc>
              <a:spcBef>
                <a:spcPts val="0"/>
              </a:spcBef>
              <a:spcAft>
                <a:spcPts val="0"/>
              </a:spcAft>
              <a:buClr>
                <a:schemeClr val="dk1"/>
              </a:buClr>
              <a:buSzPts val="350"/>
              <a:buFont typeface="Arial"/>
              <a:buNone/>
            </a:pPr>
            <a:r>
              <a:rPr lang="en-GB" sz="1600" dirty="0" smtClean="0">
                <a:solidFill>
                  <a:schemeClr val="dk1"/>
                </a:solidFill>
              </a:rPr>
              <a:t>5, Use of All </a:t>
            </a:r>
            <a:r>
              <a:rPr lang="en-GB" sz="1600" dirty="0">
                <a:solidFill>
                  <a:schemeClr val="dk1"/>
                </a:solidFill>
              </a:rPr>
              <a:t>terrain </a:t>
            </a:r>
            <a:r>
              <a:rPr lang="en-GB" sz="1600" dirty="0" smtClean="0">
                <a:solidFill>
                  <a:schemeClr val="dk1"/>
                </a:solidFill>
              </a:rPr>
              <a:t>Mobile elevated working platform (MEWP) ,  </a:t>
            </a:r>
            <a:r>
              <a:rPr lang="en-GB" sz="1600" dirty="0" err="1">
                <a:solidFill>
                  <a:schemeClr val="dk1"/>
                </a:solidFill>
              </a:rPr>
              <a:t>etc</a:t>
            </a:r>
            <a:r>
              <a:rPr lang="en-GB" sz="1600" dirty="0">
                <a:solidFill>
                  <a:schemeClr val="dk1"/>
                </a:solidFill>
              </a:rPr>
              <a:t> </a:t>
            </a:r>
            <a:endParaRPr sz="1600" dirty="0">
              <a:solidFill>
                <a:schemeClr val="dk1"/>
              </a:solidFill>
            </a:endParaRPr>
          </a:p>
          <a:p>
            <a:pPr marL="0" marR="0" lvl="0" indent="0" algn="l" rtl="0">
              <a:lnSpc>
                <a:spcPct val="100000"/>
              </a:lnSpc>
              <a:spcBef>
                <a:spcPts val="0"/>
              </a:spcBef>
              <a:spcAft>
                <a:spcPts val="0"/>
              </a:spcAft>
              <a:buClr>
                <a:schemeClr val="dk1"/>
              </a:buClr>
              <a:buSzPts val="350"/>
              <a:buFont typeface="Arial"/>
              <a:buNone/>
            </a:pPr>
            <a:endParaRPr sz="1600" dirty="0">
              <a:solidFill>
                <a:schemeClr val="dk1"/>
              </a:solidFill>
            </a:endParaRPr>
          </a:p>
          <a:p>
            <a:pPr marL="0" marR="0" lvl="0" indent="0" algn="l" rtl="0">
              <a:lnSpc>
                <a:spcPct val="100000"/>
              </a:lnSpc>
              <a:spcBef>
                <a:spcPts val="0"/>
              </a:spcBef>
              <a:spcAft>
                <a:spcPts val="0"/>
              </a:spcAft>
              <a:buClr>
                <a:schemeClr val="dk1"/>
              </a:buClr>
              <a:buSzPts val="350"/>
              <a:buFont typeface="Arial"/>
              <a:buNone/>
            </a:pPr>
            <a:r>
              <a:rPr lang="en-GB" sz="1600" dirty="0" smtClean="0">
                <a:solidFill>
                  <a:schemeClr val="dk1"/>
                </a:solidFill>
              </a:rPr>
              <a:t>This should be based </a:t>
            </a:r>
            <a:r>
              <a:rPr lang="en-GB" sz="1600" dirty="0">
                <a:solidFill>
                  <a:schemeClr val="dk1"/>
                </a:solidFill>
              </a:rPr>
              <a:t>on site conditions / </a:t>
            </a:r>
            <a:r>
              <a:rPr lang="en-GB" sz="1600" dirty="0" smtClean="0">
                <a:solidFill>
                  <a:schemeClr val="dk1"/>
                </a:solidFill>
              </a:rPr>
              <a:t>specifics  </a:t>
            </a:r>
            <a:r>
              <a:rPr lang="en-GB" sz="1600" dirty="0">
                <a:solidFill>
                  <a:schemeClr val="dk1"/>
                </a:solidFill>
              </a:rPr>
              <a:t>and risk assessment </a:t>
            </a:r>
            <a:endParaRPr sz="1600" dirty="0">
              <a:solidFill>
                <a:schemeClr val="dk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1"/>
          <p:cNvSpPr txBox="1">
            <a:spLocks noGrp="1"/>
          </p:cNvSpPr>
          <p:nvPr>
            <p:ph type="body" idx="1"/>
          </p:nvPr>
        </p:nvSpPr>
        <p:spPr>
          <a:xfrm>
            <a:off x="457200" y="1350963"/>
            <a:ext cx="8229600" cy="4322762"/>
          </a:xfrm>
          <a:prstGeom prst="rect">
            <a:avLst/>
          </a:prstGeom>
          <a:noFill/>
          <a:ln>
            <a:noFill/>
          </a:ln>
        </p:spPr>
        <p:txBody>
          <a:bodyPr spcFirstLastPara="1" wrap="square" lIns="91425" tIns="45700" rIns="91425" bIns="45700" anchor="t" anchorCtr="0">
            <a:noAutofit/>
          </a:bodyPr>
          <a:lstStyle/>
          <a:p>
            <a:pPr marL="342900" marR="0" lvl="0" indent="-254000" algn="l" rtl="0">
              <a:spcBef>
                <a:spcPts val="0"/>
              </a:spcBef>
              <a:spcAft>
                <a:spcPts val="0"/>
              </a:spcAft>
              <a:buClr>
                <a:srgbClr val="7F7F7F"/>
              </a:buClr>
              <a:buSzPts val="1400"/>
              <a:buFont typeface="Arial"/>
              <a:buNone/>
            </a:pPr>
            <a:endParaRPr sz="1400" b="0" i="0" u="none" strike="noStrike" cap="none" dirty="0">
              <a:solidFill>
                <a:srgbClr val="7F7F7F"/>
              </a:solidFill>
              <a:latin typeface="Calibri"/>
              <a:ea typeface="Calibri"/>
              <a:cs typeface="Calibri"/>
              <a:sym typeface="Calibri"/>
            </a:endParaRPr>
          </a:p>
          <a:p>
            <a:pPr marL="342900" marR="0" lvl="0" indent="-254000" algn="l" rtl="0">
              <a:spcBef>
                <a:spcPts val="280"/>
              </a:spcBef>
              <a:spcAft>
                <a:spcPts val="0"/>
              </a:spcAft>
              <a:buClr>
                <a:srgbClr val="7F7F7F"/>
              </a:buClr>
              <a:buSzPts val="1400"/>
              <a:buFont typeface="Arial"/>
              <a:buNone/>
            </a:pPr>
            <a:endParaRPr sz="1400" b="0" i="0" u="none" strike="noStrike" cap="none" dirty="0">
              <a:solidFill>
                <a:srgbClr val="7F7F7F"/>
              </a:solidFill>
              <a:latin typeface="Calibri"/>
              <a:ea typeface="Calibri"/>
              <a:cs typeface="Calibri"/>
              <a:sym typeface="Calibri"/>
            </a:endParaRPr>
          </a:p>
          <a:p>
            <a:pPr marL="342900" marR="0" lvl="0" indent="-254000" algn="l" rtl="0">
              <a:spcBef>
                <a:spcPts val="280"/>
              </a:spcBef>
              <a:spcAft>
                <a:spcPts val="0"/>
              </a:spcAft>
              <a:buClr>
                <a:srgbClr val="7F7F7F"/>
              </a:buClr>
              <a:buSzPts val="1400"/>
              <a:buFont typeface="Arial"/>
              <a:buNone/>
            </a:pPr>
            <a:endParaRPr sz="1400" b="0" i="0" u="none" strike="noStrike" cap="none" dirty="0">
              <a:solidFill>
                <a:srgbClr val="7F7F7F"/>
              </a:solidFill>
              <a:latin typeface="Calibri"/>
              <a:ea typeface="Calibri"/>
              <a:cs typeface="Calibri"/>
              <a:sym typeface="Calibri"/>
            </a:endParaRPr>
          </a:p>
          <a:p>
            <a:pPr marL="342900" marR="0" lvl="0" indent="-254000" algn="l" rtl="0">
              <a:spcBef>
                <a:spcPts val="280"/>
              </a:spcBef>
              <a:spcAft>
                <a:spcPts val="0"/>
              </a:spcAft>
              <a:buClr>
                <a:srgbClr val="7F7F7F"/>
              </a:buClr>
              <a:buSzPts val="1400"/>
              <a:buFont typeface="Arial"/>
              <a:buNone/>
            </a:pPr>
            <a:endParaRPr sz="1400" b="0" i="0" u="none" strike="noStrike" cap="none" dirty="0">
              <a:solidFill>
                <a:srgbClr val="7F7F7F"/>
              </a:solidFill>
              <a:latin typeface="Calibri"/>
              <a:ea typeface="Calibri"/>
              <a:cs typeface="Calibri"/>
              <a:sym typeface="Calibri"/>
            </a:endParaRPr>
          </a:p>
          <a:p>
            <a:pPr marL="342900" marR="0" lvl="0" indent="-342900" algn="l" rtl="0">
              <a:spcBef>
                <a:spcPts val="280"/>
              </a:spcBef>
              <a:spcAft>
                <a:spcPts val="0"/>
              </a:spcAft>
              <a:buClr>
                <a:srgbClr val="7F7F7F"/>
              </a:buClr>
              <a:buSzPts val="1400"/>
              <a:buFont typeface="Arial"/>
              <a:buChar char="•"/>
            </a:pPr>
            <a:r>
              <a:rPr lang="en-GB" sz="2000" b="0" i="0" u="none" strike="noStrike" cap="none" dirty="0">
                <a:solidFill>
                  <a:srgbClr val="7F7F7F"/>
                </a:solidFill>
                <a:sym typeface="Calibri"/>
              </a:rPr>
              <a:t>“... where necessary the excavation area must be isolated by physically prohibiting access or clearly demarcating exclusion areas...”</a:t>
            </a:r>
            <a:endParaRPr sz="2000" b="0" i="0" u="none" strike="noStrike" cap="none" dirty="0">
              <a:solidFill>
                <a:srgbClr val="7F7F7F"/>
              </a:solidFill>
              <a:sym typeface="Calibri"/>
            </a:endParaRPr>
          </a:p>
          <a:p>
            <a:pPr marL="342900" marR="0" lvl="0" indent="-342900" algn="l" rtl="0">
              <a:spcBef>
                <a:spcPts val="280"/>
              </a:spcBef>
              <a:spcAft>
                <a:spcPts val="0"/>
              </a:spcAft>
              <a:buClr>
                <a:srgbClr val="7F7F7F"/>
              </a:buClr>
              <a:buSzPts val="1400"/>
              <a:buFont typeface="Arial"/>
              <a:buChar char="•"/>
            </a:pPr>
            <a:r>
              <a:rPr lang="en-GB" sz="2000" b="0" i="0" u="none" strike="noStrike" cap="none" dirty="0">
                <a:solidFill>
                  <a:srgbClr val="7F7F7F"/>
                </a:solidFill>
                <a:sym typeface="Calibri"/>
              </a:rPr>
              <a:t>Measures need to be adequate and risk based</a:t>
            </a:r>
            <a:endParaRPr sz="2000" b="0" i="0" u="none" strike="noStrike" cap="none" dirty="0">
              <a:solidFill>
                <a:srgbClr val="7F7F7F"/>
              </a:solidFill>
              <a:sym typeface="Calibri"/>
            </a:endParaRPr>
          </a:p>
          <a:p>
            <a:pPr marL="342900" marR="0" lvl="0" indent="-342900" algn="l" rtl="0">
              <a:spcBef>
                <a:spcPts val="280"/>
              </a:spcBef>
              <a:spcAft>
                <a:spcPts val="0"/>
              </a:spcAft>
              <a:buClr>
                <a:srgbClr val="7F7F7F"/>
              </a:buClr>
              <a:buSzPts val="1400"/>
              <a:buFont typeface="Arial"/>
              <a:buChar char="•"/>
            </a:pPr>
            <a:r>
              <a:rPr lang="en-GB" sz="2000" b="0" i="0" u="none" strike="noStrike" cap="none" dirty="0">
                <a:solidFill>
                  <a:srgbClr val="7F7F7F"/>
                </a:solidFill>
                <a:sym typeface="Calibri"/>
              </a:rPr>
              <a:t>Balanced against requirements for face profiling</a:t>
            </a:r>
            <a:endParaRPr sz="2000" b="0" i="0" u="none" strike="noStrike" cap="none" dirty="0">
              <a:solidFill>
                <a:srgbClr val="7F7F7F"/>
              </a:solidFill>
              <a:sym typeface="Calibri"/>
            </a:endParaRPr>
          </a:p>
          <a:p>
            <a:pPr marL="342900" marR="0" lvl="0" indent="-342900" algn="l" rtl="0">
              <a:spcBef>
                <a:spcPts val="280"/>
              </a:spcBef>
              <a:spcAft>
                <a:spcPts val="0"/>
              </a:spcAft>
              <a:buClr>
                <a:srgbClr val="7F7F7F"/>
              </a:buClr>
              <a:buSzPts val="1400"/>
              <a:buFont typeface="Arial"/>
              <a:buChar char="•"/>
            </a:pPr>
            <a:r>
              <a:rPr lang="en-GB" sz="2000" b="0" i="0" u="none" strike="noStrike" cap="none" dirty="0">
                <a:solidFill>
                  <a:srgbClr val="7F7F7F"/>
                </a:solidFill>
                <a:sym typeface="Calibri"/>
              </a:rPr>
              <a:t>Working faces require demarcation to prevent inadvertent access</a:t>
            </a:r>
            <a:endParaRPr sz="2000" b="0" i="0" u="none" strike="noStrike" cap="none" dirty="0">
              <a:solidFill>
                <a:srgbClr val="7F7F7F"/>
              </a:solidFill>
              <a:sym typeface="Calibri"/>
            </a:endParaRPr>
          </a:p>
          <a:p>
            <a:pPr marL="342900" marR="0" lvl="0" indent="-342900" algn="l" rtl="0">
              <a:spcBef>
                <a:spcPts val="280"/>
              </a:spcBef>
              <a:spcAft>
                <a:spcPts val="0"/>
              </a:spcAft>
              <a:buClr>
                <a:srgbClr val="7F7F7F"/>
              </a:buClr>
              <a:buSzPts val="1400"/>
              <a:buFont typeface="Arial"/>
              <a:buNone/>
            </a:pPr>
            <a:r>
              <a:rPr lang="en-GB" sz="2000" b="0" i="0" u="none" strike="noStrike" cap="none" dirty="0">
                <a:solidFill>
                  <a:srgbClr val="7F7F7F"/>
                </a:solidFill>
                <a:sym typeface="Calibri"/>
              </a:rPr>
              <a:t> </a:t>
            </a:r>
            <a:endParaRPr sz="2000" dirty="0"/>
          </a:p>
          <a:p>
            <a:pPr marL="0" marR="0" lvl="0" indent="0" algn="l" rtl="0">
              <a:spcBef>
                <a:spcPts val="280"/>
              </a:spcBef>
              <a:spcAft>
                <a:spcPts val="0"/>
              </a:spcAft>
              <a:buClr>
                <a:srgbClr val="7F7F7F"/>
              </a:buClr>
              <a:buSzPts val="1400"/>
              <a:buFont typeface="Arial"/>
              <a:buNone/>
            </a:pPr>
            <a:endParaRPr sz="1400" b="0" i="0" u="none" strike="noStrike" cap="none" dirty="0">
              <a:solidFill>
                <a:srgbClr val="7F7F7F"/>
              </a:solidFill>
              <a:latin typeface="Calibri"/>
              <a:ea typeface="Calibri"/>
              <a:cs typeface="Calibri"/>
              <a:sym typeface="Calibri"/>
            </a:endParaRPr>
          </a:p>
        </p:txBody>
      </p:sp>
    </p:spTree>
    <p:extLst>
      <p:ext uri="{BB962C8B-B14F-4D97-AF65-F5344CB8AC3E}">
        <p14:creationId xmlns:p14="http://schemas.microsoft.com/office/powerpoint/2010/main" val="2329555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2"/>
          <p:cNvSpPr txBox="1">
            <a:spLocks noGrp="1"/>
          </p:cNvSpPr>
          <p:nvPr>
            <p:ph type="body" idx="1"/>
          </p:nvPr>
        </p:nvSpPr>
        <p:spPr>
          <a:xfrm>
            <a:off x="457200" y="332656"/>
            <a:ext cx="8229600" cy="533258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1400"/>
              <a:buFont typeface="Arial"/>
              <a:buNone/>
            </a:pPr>
            <a:r>
              <a:rPr lang="en-GB" sz="1600" b="0" i="0" u="none" strike="noStrike" cap="none" dirty="0">
                <a:solidFill>
                  <a:srgbClr val="7F7F7F"/>
                </a:solidFill>
                <a:latin typeface="Calibri"/>
                <a:ea typeface="Calibri"/>
                <a:cs typeface="Calibri"/>
                <a:sym typeface="Calibri"/>
              </a:rPr>
              <a:t>Why isolate faces? </a:t>
            </a:r>
            <a:r>
              <a:rPr lang="en-GB" sz="1600" b="0" i="0" u="none" strike="noStrike" cap="none" dirty="0" smtClean="0">
                <a:solidFill>
                  <a:srgbClr val="7F7F7F"/>
                </a:solidFill>
                <a:latin typeface="Calibri"/>
                <a:ea typeface="Calibri"/>
                <a:cs typeface="Calibri"/>
                <a:sym typeface="Calibri"/>
              </a:rPr>
              <a:t> To avoid </a:t>
            </a:r>
            <a:r>
              <a:rPr lang="en-GB" sz="1600" b="0" i="0" u="none" strike="noStrike" cap="none" dirty="0">
                <a:solidFill>
                  <a:srgbClr val="7F7F7F"/>
                </a:solidFill>
                <a:latin typeface="Calibri"/>
                <a:ea typeface="Calibri"/>
                <a:cs typeface="Calibri"/>
                <a:sym typeface="Calibri"/>
              </a:rPr>
              <a:t>inadvertent entry to danger areas</a:t>
            </a:r>
            <a:endParaRPr sz="1600" b="0" i="0" u="none" strike="noStrike" cap="none" dirty="0">
              <a:solidFill>
                <a:srgbClr val="7F7F7F"/>
              </a:solidFill>
              <a:latin typeface="Calibri"/>
              <a:ea typeface="Calibri"/>
              <a:cs typeface="Calibri"/>
              <a:sym typeface="Calibri"/>
            </a:endParaRPr>
          </a:p>
          <a:p>
            <a:pPr marL="342900" marR="0" lvl="0" indent="-342900" algn="l" rtl="0">
              <a:spcBef>
                <a:spcPts val="280"/>
              </a:spcBef>
              <a:spcAft>
                <a:spcPts val="0"/>
              </a:spcAft>
              <a:buClr>
                <a:srgbClr val="7F7F7F"/>
              </a:buClr>
              <a:buSzPts val="1400"/>
              <a:buFont typeface="Arial"/>
              <a:buChar char="•"/>
            </a:pPr>
            <a:r>
              <a:rPr lang="en-GB" sz="1600" b="0" i="0" u="none" strike="noStrike" cap="none" dirty="0">
                <a:solidFill>
                  <a:srgbClr val="7F7F7F"/>
                </a:solidFill>
                <a:latin typeface="Calibri"/>
                <a:ea typeface="Calibri"/>
                <a:cs typeface="Calibri"/>
                <a:sym typeface="Calibri"/>
              </a:rPr>
              <a:t>Rock Trap Bunds...... Close to face where it both demarcates </a:t>
            </a:r>
            <a:r>
              <a:rPr lang="en-GB" sz="1600" b="1" i="0" u="sng" strike="noStrike" cap="none" dirty="0">
                <a:solidFill>
                  <a:srgbClr val="7F7F7F"/>
                </a:solidFill>
                <a:latin typeface="Calibri"/>
                <a:ea typeface="Calibri"/>
                <a:cs typeface="Calibri"/>
                <a:sym typeface="Calibri"/>
              </a:rPr>
              <a:t>and</a:t>
            </a:r>
            <a:r>
              <a:rPr lang="en-GB" sz="1600" b="0" i="0" u="none" strike="noStrike" cap="none" dirty="0">
                <a:solidFill>
                  <a:srgbClr val="7F7F7F"/>
                </a:solidFill>
                <a:latin typeface="Calibri"/>
                <a:ea typeface="Calibri"/>
                <a:cs typeface="Calibri"/>
                <a:sym typeface="Calibri"/>
              </a:rPr>
              <a:t> acts as a rock trap</a:t>
            </a:r>
            <a:endParaRPr sz="1600" b="0" i="0" u="none" strike="noStrike" cap="none" dirty="0">
              <a:solidFill>
                <a:srgbClr val="7F7F7F"/>
              </a:solidFill>
              <a:latin typeface="Calibri"/>
              <a:ea typeface="Calibri"/>
              <a:cs typeface="Calibri"/>
              <a:sym typeface="Calibri"/>
            </a:endParaRPr>
          </a:p>
          <a:p>
            <a:pPr marL="342900" marR="0" lvl="0" indent="-342900" algn="l" rtl="0">
              <a:spcBef>
                <a:spcPts val="280"/>
              </a:spcBef>
              <a:spcAft>
                <a:spcPts val="0"/>
              </a:spcAft>
              <a:buClr>
                <a:srgbClr val="7F7F7F"/>
              </a:buClr>
              <a:buSzPts val="1400"/>
              <a:buFont typeface="Arial"/>
              <a:buChar char="•"/>
            </a:pPr>
            <a:r>
              <a:rPr lang="en-GB" sz="1600" b="0" i="0" u="none" strike="noStrike" cap="none" dirty="0">
                <a:solidFill>
                  <a:srgbClr val="7F7F7F"/>
                </a:solidFill>
                <a:latin typeface="Calibri"/>
                <a:ea typeface="Calibri"/>
                <a:cs typeface="Calibri"/>
                <a:sym typeface="Calibri"/>
              </a:rPr>
              <a:t>If the face needs to be profiled as it is the next intended face to be fired the rock trap needs to be removed to allow full height and width of the planned area to be profiled before the design can be carried out.</a:t>
            </a:r>
            <a:endParaRPr sz="1600" b="0" i="0" u="none" strike="noStrike" cap="none" dirty="0">
              <a:solidFill>
                <a:srgbClr val="7F7F7F"/>
              </a:solidFill>
              <a:latin typeface="Calibri"/>
              <a:ea typeface="Calibri"/>
              <a:cs typeface="Calibri"/>
              <a:sym typeface="Calibri"/>
            </a:endParaRPr>
          </a:p>
          <a:p>
            <a:pPr marL="0" marR="0" lvl="0" indent="0" algn="l" rtl="0">
              <a:spcBef>
                <a:spcPts val="280"/>
              </a:spcBef>
              <a:spcAft>
                <a:spcPts val="0"/>
              </a:spcAft>
              <a:buClr>
                <a:srgbClr val="7F7F7F"/>
              </a:buClr>
              <a:buSzPts val="1400"/>
              <a:buFont typeface="Arial"/>
              <a:buNone/>
            </a:pPr>
            <a:r>
              <a:rPr lang="en-GB" sz="1400" b="0" i="0" u="none" strike="noStrike" cap="none" dirty="0" smtClean="0">
                <a:solidFill>
                  <a:srgbClr val="7F7F7F"/>
                </a:solidFill>
                <a:latin typeface="Calibri"/>
                <a:ea typeface="Calibri"/>
                <a:cs typeface="Calibri"/>
                <a:sym typeface="Calibri"/>
              </a:rPr>
              <a:t>			               </a:t>
            </a:r>
          </a:p>
          <a:p>
            <a:pPr marL="0" marR="0" lvl="0" indent="0" algn="l" rtl="0">
              <a:spcBef>
                <a:spcPts val="280"/>
              </a:spcBef>
              <a:spcAft>
                <a:spcPts val="0"/>
              </a:spcAft>
              <a:buClr>
                <a:srgbClr val="7F7F7F"/>
              </a:buClr>
              <a:buSzPts val="1400"/>
              <a:buFont typeface="Arial"/>
              <a:buNone/>
            </a:pPr>
            <a:r>
              <a:rPr lang="en-GB" dirty="0"/>
              <a:t>	</a:t>
            </a:r>
            <a:r>
              <a:rPr lang="en-GB" dirty="0" smtClean="0"/>
              <a:t>			</a:t>
            </a:r>
          </a:p>
          <a:p>
            <a:pPr marL="0" marR="0" lvl="0" indent="0" algn="l" rtl="0">
              <a:spcBef>
                <a:spcPts val="280"/>
              </a:spcBef>
              <a:spcAft>
                <a:spcPts val="0"/>
              </a:spcAft>
              <a:buClr>
                <a:srgbClr val="7F7F7F"/>
              </a:buClr>
              <a:buSzPts val="1400"/>
              <a:buFont typeface="Arial"/>
              <a:buNone/>
            </a:pPr>
            <a:r>
              <a:rPr lang="en-GB" sz="1400" b="0" i="0" u="none" strike="noStrike" cap="none" dirty="0">
                <a:solidFill>
                  <a:srgbClr val="7F7F7F"/>
                </a:solidFill>
                <a:latin typeface="Calibri"/>
                <a:ea typeface="Calibri"/>
                <a:cs typeface="Calibri"/>
                <a:sym typeface="Calibri"/>
              </a:rPr>
              <a:t>	</a:t>
            </a:r>
            <a:r>
              <a:rPr lang="en-GB" sz="1400" b="0" i="0" u="none" strike="noStrike" cap="none" dirty="0" smtClean="0">
                <a:solidFill>
                  <a:srgbClr val="7F7F7F"/>
                </a:solidFill>
                <a:latin typeface="Calibri"/>
                <a:ea typeface="Calibri"/>
                <a:cs typeface="Calibri"/>
                <a:sym typeface="Calibri"/>
              </a:rPr>
              <a:t>			</a:t>
            </a:r>
          </a:p>
          <a:p>
            <a:pPr marL="0" marR="0" lvl="0" indent="0" algn="l" rtl="0">
              <a:spcBef>
                <a:spcPts val="280"/>
              </a:spcBef>
              <a:spcAft>
                <a:spcPts val="0"/>
              </a:spcAft>
              <a:buClr>
                <a:srgbClr val="7F7F7F"/>
              </a:buClr>
              <a:buSzPts val="1400"/>
              <a:buFont typeface="Arial"/>
              <a:buNone/>
            </a:pPr>
            <a:r>
              <a:rPr lang="en-GB" dirty="0" smtClean="0"/>
              <a:t>				</a:t>
            </a:r>
            <a:r>
              <a:rPr lang="en-GB" sz="1400" b="0" i="0" u="none" strike="noStrike" cap="none" dirty="0" smtClean="0">
                <a:solidFill>
                  <a:srgbClr val="7F7F7F"/>
                </a:solidFill>
                <a:latin typeface="Calibri"/>
                <a:ea typeface="Calibri"/>
                <a:cs typeface="Calibri"/>
                <a:sym typeface="Calibri"/>
              </a:rPr>
              <a:t>Rock Trap further out from face         No rock trap </a:t>
            </a:r>
            <a:endParaRPr sz="1400" b="0" i="0" u="none" strike="noStrike" cap="none" dirty="0">
              <a:solidFill>
                <a:srgbClr val="7F7F7F"/>
              </a:solidFill>
              <a:latin typeface="Calibri"/>
              <a:ea typeface="Calibri"/>
              <a:cs typeface="Calibri"/>
              <a:sym typeface="Calibri"/>
            </a:endParaRPr>
          </a:p>
          <a:p>
            <a:pPr marL="0" marR="0" lvl="0" indent="0" algn="l" rtl="0">
              <a:spcBef>
                <a:spcPts val="280"/>
              </a:spcBef>
              <a:spcAft>
                <a:spcPts val="0"/>
              </a:spcAft>
              <a:buClr>
                <a:srgbClr val="7F7F7F"/>
              </a:buClr>
              <a:buSzPts val="1400"/>
              <a:buFont typeface="Arial"/>
              <a:buNone/>
            </a:pPr>
            <a:endParaRPr sz="1400" b="0" i="0" u="none" strike="noStrike" cap="none" dirty="0">
              <a:solidFill>
                <a:srgbClr val="7F7F7F"/>
              </a:solidFill>
              <a:latin typeface="Calibri"/>
              <a:ea typeface="Calibri"/>
              <a:cs typeface="Calibri"/>
              <a:sym typeface="Calibri"/>
            </a:endParaRPr>
          </a:p>
          <a:p>
            <a:pPr marL="0" marR="0" lvl="0" indent="0" algn="l" rtl="0">
              <a:spcBef>
                <a:spcPts val="280"/>
              </a:spcBef>
              <a:spcAft>
                <a:spcPts val="0"/>
              </a:spcAft>
              <a:buClr>
                <a:srgbClr val="7F7F7F"/>
              </a:buClr>
              <a:buSzPts val="1400"/>
              <a:buFont typeface="Arial"/>
              <a:buNone/>
            </a:pPr>
            <a:endParaRPr sz="1400" b="0" i="0" u="none" strike="noStrike" cap="none" dirty="0">
              <a:solidFill>
                <a:srgbClr val="7F7F7F"/>
              </a:solidFill>
              <a:latin typeface="Calibri"/>
              <a:ea typeface="Calibri"/>
              <a:cs typeface="Calibri"/>
              <a:sym typeface="Calibri"/>
            </a:endParaRPr>
          </a:p>
          <a:p>
            <a:pPr marL="0" marR="0" lvl="0" indent="0" algn="l" rtl="0">
              <a:spcBef>
                <a:spcPts val="280"/>
              </a:spcBef>
              <a:spcAft>
                <a:spcPts val="0"/>
              </a:spcAft>
              <a:buClr>
                <a:srgbClr val="7F7F7F"/>
              </a:buClr>
              <a:buSzPts val="1400"/>
              <a:buFont typeface="Arial"/>
              <a:buNone/>
            </a:pPr>
            <a:endParaRPr sz="1400" b="0" i="0" u="none" strike="noStrike" cap="none" dirty="0">
              <a:solidFill>
                <a:srgbClr val="7F7F7F"/>
              </a:solidFill>
              <a:latin typeface="Calibri"/>
              <a:ea typeface="Calibri"/>
              <a:cs typeface="Calibri"/>
              <a:sym typeface="Calibri"/>
            </a:endParaRPr>
          </a:p>
          <a:p>
            <a:pPr marL="0" marR="0" lvl="0" indent="0" algn="l" rtl="0">
              <a:spcBef>
                <a:spcPts val="280"/>
              </a:spcBef>
              <a:spcAft>
                <a:spcPts val="0"/>
              </a:spcAft>
              <a:buClr>
                <a:srgbClr val="7F7F7F"/>
              </a:buClr>
              <a:buSzPts val="1400"/>
              <a:buFont typeface="Arial"/>
              <a:buNone/>
            </a:pPr>
            <a:r>
              <a:rPr lang="en-GB" sz="1400" b="0" i="0" u="none" strike="noStrike" cap="none" dirty="0">
                <a:solidFill>
                  <a:srgbClr val="7F7F7F"/>
                </a:solidFill>
                <a:latin typeface="Calibri"/>
                <a:ea typeface="Calibri"/>
                <a:cs typeface="Calibri"/>
                <a:sym typeface="Calibri"/>
              </a:rPr>
              <a:t>	</a:t>
            </a:r>
            <a:r>
              <a:rPr lang="en-GB" sz="1400" b="1" i="0" u="none" strike="noStrike" cap="none" dirty="0">
                <a:solidFill>
                  <a:srgbClr val="7F7F7F"/>
                </a:solidFill>
                <a:latin typeface="Calibri"/>
                <a:ea typeface="Calibri"/>
                <a:cs typeface="Calibri"/>
                <a:sym typeface="Calibri"/>
              </a:rPr>
              <a:t>I</a:t>
            </a:r>
            <a:endParaRPr sz="1400" b="1" i="1" u="none" strike="noStrike" cap="none" dirty="0">
              <a:solidFill>
                <a:srgbClr val="7F7F7F"/>
              </a:solidFill>
              <a:latin typeface="Calibri"/>
              <a:ea typeface="Calibri"/>
              <a:cs typeface="Calibri"/>
              <a:sym typeface="Calibri"/>
            </a:endParaRPr>
          </a:p>
        </p:txBody>
      </p:sp>
      <p:sp>
        <p:nvSpPr>
          <p:cNvPr id="63" name="Google Shape;63;p12"/>
          <p:cNvSpPr txBox="1"/>
          <p:nvPr/>
        </p:nvSpPr>
        <p:spPr>
          <a:xfrm>
            <a:off x="1655700" y="4920725"/>
            <a:ext cx="2134800" cy="68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dirty="0"/>
              <a:t>Rock trap </a:t>
            </a:r>
            <a:r>
              <a:rPr lang="en-GB" dirty="0" smtClean="0"/>
              <a:t>too </a:t>
            </a:r>
            <a:r>
              <a:rPr lang="en-GB" dirty="0"/>
              <a:t>close to the face for surveying </a:t>
            </a:r>
            <a:endParaRPr dirty="0"/>
          </a:p>
        </p:txBody>
      </p:sp>
      <p:pic>
        <p:nvPicPr>
          <p:cNvPr id="64" name="Google Shape;64;p12"/>
          <p:cNvPicPr preferRelativeResize="0"/>
          <p:nvPr/>
        </p:nvPicPr>
        <p:blipFill>
          <a:blip r:embed="rId3">
            <a:alphaModFix/>
          </a:blip>
          <a:stretch>
            <a:fillRect/>
          </a:stretch>
        </p:blipFill>
        <p:spPr>
          <a:xfrm>
            <a:off x="647474" y="2403701"/>
            <a:ext cx="3083850" cy="2382700"/>
          </a:xfrm>
          <a:prstGeom prst="rect">
            <a:avLst/>
          </a:prstGeom>
          <a:noFill/>
          <a:ln>
            <a:noFill/>
          </a:ln>
        </p:spPr>
      </p:pic>
      <p:pic>
        <p:nvPicPr>
          <p:cNvPr id="1026" name="Picture 2" descr="H:\My Pictures\Green Circle Corntown\P10203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415" y="3038561"/>
            <a:ext cx="2509692" cy="1898043"/>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Google Shape;65;p12"/>
          <p:cNvCxnSpPr/>
          <p:nvPr/>
        </p:nvCxnSpPr>
        <p:spPr>
          <a:xfrm rot="10800000">
            <a:off x="1924650" y="3811375"/>
            <a:ext cx="529500" cy="1218600"/>
          </a:xfrm>
          <a:prstGeom prst="straightConnector1">
            <a:avLst/>
          </a:prstGeom>
          <a:noFill/>
          <a:ln w="9525" cap="flat" cmpd="sng">
            <a:solidFill>
              <a:srgbClr val="FF0000"/>
            </a:solidFill>
            <a:prstDash val="solid"/>
            <a:round/>
            <a:headEnd type="none" w="med" len="med"/>
            <a:tailEnd type="triangle" w="med" len="med"/>
          </a:ln>
        </p:spPr>
      </p:cxnSp>
      <p:cxnSp>
        <p:nvCxnSpPr>
          <p:cNvPr id="8" name="Google Shape;65;p12"/>
          <p:cNvCxnSpPr/>
          <p:nvPr/>
        </p:nvCxnSpPr>
        <p:spPr>
          <a:xfrm>
            <a:off x="4932040" y="2780928"/>
            <a:ext cx="576064" cy="1206654"/>
          </a:xfrm>
          <a:prstGeom prst="straightConnector1">
            <a:avLst/>
          </a:prstGeom>
          <a:noFill/>
          <a:ln w="9525" cap="flat" cmpd="sng">
            <a:solidFill>
              <a:srgbClr val="FF0000"/>
            </a:solidFill>
            <a:prstDash val="solid"/>
            <a:round/>
            <a:headEnd type="none" w="med" len="med"/>
            <a:tailEnd type="triangle" w="med" len="med"/>
          </a:ln>
        </p:spPr>
      </p:cxnSp>
      <p:pic>
        <p:nvPicPr>
          <p:cNvPr id="1027" name="Picture 3" descr="H:\My Pictures\QNJAC Dim Stone Visits\20171010_0834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3135432"/>
            <a:ext cx="2592288" cy="1894543"/>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oogle Shape;65;p12"/>
          <p:cNvCxnSpPr/>
          <p:nvPr/>
        </p:nvCxnSpPr>
        <p:spPr>
          <a:xfrm>
            <a:off x="7020272" y="2780928"/>
            <a:ext cx="792088" cy="1359054"/>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500" b="0" i="0" u="none" strike="noStrike" cap="none">
                <a:solidFill>
                  <a:schemeClr val="dk1"/>
                </a:solidFill>
                <a:latin typeface="Calibri"/>
                <a:ea typeface="Calibri"/>
                <a:cs typeface="Calibri"/>
                <a:sym typeface="Calibri"/>
              </a:rPr>
              <a:t>Demarcation bunds...... remote from the working face</a:t>
            </a:r>
            <a:endParaRPr sz="2500" b="0" i="0" u="none" strike="noStrike" cap="none">
              <a:solidFill>
                <a:schemeClr val="dk1"/>
              </a:solidFill>
              <a:latin typeface="Calibri"/>
              <a:ea typeface="Calibri"/>
              <a:cs typeface="Calibri"/>
              <a:sym typeface="Calibri"/>
            </a:endParaRPr>
          </a:p>
        </p:txBody>
      </p:sp>
      <p:sp>
        <p:nvSpPr>
          <p:cNvPr id="72" name="Google Shape;72;p13"/>
          <p:cNvSpPr txBox="1">
            <a:spLocks noGrp="1"/>
          </p:cNvSpPr>
          <p:nvPr>
            <p:ph type="body" idx="1"/>
          </p:nvPr>
        </p:nvSpPr>
        <p:spPr>
          <a:xfrm>
            <a:off x="412688" y="1048388"/>
            <a:ext cx="8229600" cy="43227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1400"/>
              <a:buFont typeface="Arial"/>
              <a:buNone/>
            </a:pPr>
            <a:r>
              <a:rPr lang="en-GB" sz="1400" b="0" i="0" u="none" strike="noStrike" cap="none" dirty="0">
                <a:solidFill>
                  <a:srgbClr val="7F7F7F"/>
                </a:solidFill>
                <a:latin typeface="Calibri"/>
                <a:ea typeface="Calibri"/>
                <a:cs typeface="Calibri"/>
                <a:sym typeface="Calibri"/>
              </a:rPr>
              <a:t> </a:t>
            </a:r>
            <a:endParaRPr dirty="0"/>
          </a:p>
          <a:p>
            <a:pPr marL="342900" marR="0" lvl="0" indent="-342900" algn="l" rtl="0">
              <a:spcBef>
                <a:spcPts val="280"/>
              </a:spcBef>
              <a:spcAft>
                <a:spcPts val="0"/>
              </a:spcAft>
              <a:buClr>
                <a:srgbClr val="7F7F7F"/>
              </a:buClr>
              <a:buSzPts val="1400"/>
              <a:buFont typeface="Arial"/>
              <a:buChar char="•"/>
            </a:pPr>
            <a:r>
              <a:rPr lang="en-GB" sz="1400" b="0" i="0" u="none" strike="noStrike" cap="none" dirty="0">
                <a:solidFill>
                  <a:srgbClr val="7F7F7F"/>
                </a:solidFill>
                <a:latin typeface="Calibri"/>
                <a:ea typeface="Calibri"/>
                <a:cs typeface="Calibri"/>
                <a:sym typeface="Calibri"/>
              </a:rPr>
              <a:t>Needs to be based on risk assessment, as no physical protection. Consider face condition</a:t>
            </a:r>
            <a:endParaRPr sz="1400" b="0" i="0" u="none" strike="noStrike" cap="none" dirty="0">
              <a:solidFill>
                <a:srgbClr val="7F7F7F"/>
              </a:solidFill>
              <a:latin typeface="Calibri"/>
              <a:ea typeface="Calibri"/>
              <a:cs typeface="Calibri"/>
              <a:sym typeface="Calibri"/>
            </a:endParaRPr>
          </a:p>
          <a:p>
            <a:pPr marL="342900" marR="0" lvl="0" indent="-342900" algn="l" rtl="0">
              <a:spcBef>
                <a:spcPts val="280"/>
              </a:spcBef>
              <a:spcAft>
                <a:spcPts val="0"/>
              </a:spcAft>
              <a:buClr>
                <a:srgbClr val="7F7F7F"/>
              </a:buClr>
              <a:buSzPts val="1400"/>
              <a:buFont typeface="Arial"/>
              <a:buChar char="•"/>
            </a:pPr>
            <a:r>
              <a:rPr lang="en-GB" sz="1400" b="0" i="0" u="none" strike="noStrike" cap="none" dirty="0">
                <a:solidFill>
                  <a:srgbClr val="7F7F7F"/>
                </a:solidFill>
                <a:latin typeface="Calibri"/>
                <a:ea typeface="Calibri"/>
                <a:cs typeface="Calibri"/>
                <a:sym typeface="Calibri"/>
              </a:rPr>
              <a:t>Only for areas where risk assessed activities are safe to be carried out? e.g. Loading out from shot piles</a:t>
            </a:r>
            <a:endParaRPr sz="1400" b="0" i="0" u="none" strike="noStrike" cap="none" dirty="0">
              <a:solidFill>
                <a:srgbClr val="7F7F7F"/>
              </a:solidFill>
              <a:latin typeface="Calibri"/>
              <a:ea typeface="Calibri"/>
              <a:cs typeface="Calibri"/>
              <a:sym typeface="Calibri"/>
            </a:endParaRPr>
          </a:p>
          <a:p>
            <a:pPr marL="742950" marR="0" lvl="1" indent="-285750" algn="l" rtl="0">
              <a:spcBef>
                <a:spcPts val="280"/>
              </a:spcBef>
              <a:spcAft>
                <a:spcPts val="0"/>
              </a:spcAft>
              <a:buClr>
                <a:srgbClr val="7F7F7F"/>
              </a:buClr>
              <a:buSzPts val="1400"/>
              <a:buFont typeface="Arial"/>
              <a:buChar char="–"/>
            </a:pPr>
            <a:r>
              <a:rPr lang="en-GB" sz="1400" b="0" i="0" u="none" strike="noStrike" cap="none" dirty="0">
                <a:solidFill>
                  <a:srgbClr val="7F7F7F"/>
                </a:solidFill>
                <a:latin typeface="Calibri"/>
                <a:ea typeface="Calibri"/>
                <a:cs typeface="Calibri"/>
                <a:sym typeface="Calibri"/>
              </a:rPr>
              <a:t>How do you control inadvertent access close to a face within the demarcated area?</a:t>
            </a:r>
            <a:endParaRPr sz="1400" b="0" i="0" u="none" strike="noStrike" cap="none" dirty="0">
              <a:solidFill>
                <a:srgbClr val="7F7F7F"/>
              </a:solidFill>
              <a:latin typeface="Calibri"/>
              <a:ea typeface="Calibri"/>
              <a:cs typeface="Calibri"/>
              <a:sym typeface="Calibri"/>
            </a:endParaRPr>
          </a:p>
          <a:p>
            <a:pPr marL="742950" marR="0" lvl="1" indent="-285750" algn="l" rtl="0">
              <a:spcBef>
                <a:spcPts val="280"/>
              </a:spcBef>
              <a:spcAft>
                <a:spcPts val="0"/>
              </a:spcAft>
              <a:buClr>
                <a:srgbClr val="7F7F7F"/>
              </a:buClr>
              <a:buSzPts val="1400"/>
              <a:buFont typeface="Arial"/>
              <a:buChar char="–"/>
            </a:pPr>
            <a:r>
              <a:rPr lang="en-GB" sz="1400" b="0" i="0" u="none" strike="noStrike" cap="none" dirty="0">
                <a:solidFill>
                  <a:srgbClr val="7F7F7F"/>
                </a:solidFill>
                <a:latin typeface="Calibri"/>
                <a:ea typeface="Calibri"/>
                <a:cs typeface="Calibri"/>
                <a:sym typeface="Calibri"/>
              </a:rPr>
              <a:t>How do you manage change within the demarcated area?</a:t>
            </a:r>
            <a:endParaRPr sz="1400" b="0" i="0" u="none" strike="noStrike" cap="none" dirty="0">
              <a:solidFill>
                <a:srgbClr val="7F7F7F"/>
              </a:solidFill>
              <a:latin typeface="Calibri"/>
              <a:ea typeface="Calibri"/>
              <a:cs typeface="Calibri"/>
              <a:sym typeface="Calibri"/>
            </a:endParaRPr>
          </a:p>
          <a:p>
            <a:pPr marL="342900" marR="0" lvl="0" indent="-342900" algn="l" rtl="0">
              <a:spcBef>
                <a:spcPts val="280"/>
              </a:spcBef>
              <a:spcAft>
                <a:spcPts val="0"/>
              </a:spcAft>
              <a:buClr>
                <a:srgbClr val="7F7F7F"/>
              </a:buClr>
              <a:buSzPts val="1400"/>
              <a:buFont typeface="Arial"/>
              <a:buChar char="•"/>
            </a:pPr>
            <a:r>
              <a:rPr lang="en-GB" sz="1400" b="0" i="0" u="none" strike="noStrike" cap="none" dirty="0">
                <a:solidFill>
                  <a:srgbClr val="7F7F7F"/>
                </a:solidFill>
                <a:latin typeface="Calibri"/>
                <a:ea typeface="Calibri"/>
                <a:cs typeface="Calibri"/>
                <a:sym typeface="Calibri"/>
              </a:rPr>
              <a:t>Too great a distance will devalue the demarcation as it becomes less relevant keep the demarcation close but enough room from the toe so the survey can be taken of the whole area of the intended face to be fired</a:t>
            </a:r>
            <a:endParaRPr sz="1400" b="0" i="0" u="none" strike="noStrike" cap="none" dirty="0">
              <a:solidFill>
                <a:srgbClr val="7F7F7F"/>
              </a:solidFill>
              <a:latin typeface="Calibri"/>
              <a:ea typeface="Calibri"/>
              <a:cs typeface="Calibri"/>
              <a:sym typeface="Calibri"/>
            </a:endParaRPr>
          </a:p>
          <a:p>
            <a:pPr marL="342900" marR="0" lvl="0" indent="-342900" algn="l" rtl="0">
              <a:spcBef>
                <a:spcPts val="280"/>
              </a:spcBef>
              <a:spcAft>
                <a:spcPts val="0"/>
              </a:spcAft>
              <a:buClr>
                <a:srgbClr val="7F7F7F"/>
              </a:buClr>
              <a:buSzPts val="1400"/>
              <a:buFont typeface="Arial"/>
              <a:buChar char="•"/>
            </a:pPr>
            <a:r>
              <a:rPr lang="en-GB" sz="1400" b="0" i="0" u="none" strike="noStrike" cap="none" dirty="0">
                <a:solidFill>
                  <a:srgbClr val="7F7F7F"/>
                </a:solidFill>
                <a:latin typeface="Calibri"/>
                <a:ea typeface="Calibri"/>
                <a:cs typeface="Calibri"/>
                <a:sym typeface="Calibri"/>
              </a:rPr>
              <a:t>By risk assessment a demarcation area needs to be put in place depending on the risks this could be cones, bund, pop stones or signs </a:t>
            </a:r>
            <a:r>
              <a:rPr lang="en-GB" sz="1400" b="0" i="0" u="none" strike="noStrike" cap="none" dirty="0" smtClean="0">
                <a:solidFill>
                  <a:srgbClr val="7F7F7F"/>
                </a:solidFill>
                <a:latin typeface="Calibri"/>
                <a:ea typeface="Calibri"/>
                <a:cs typeface="Calibri"/>
                <a:sym typeface="Calibri"/>
              </a:rPr>
              <a:t> so </a:t>
            </a:r>
            <a:r>
              <a:rPr lang="en-GB" sz="1400" b="0" i="0" u="none" strike="noStrike" cap="none" dirty="0">
                <a:solidFill>
                  <a:srgbClr val="7F7F7F"/>
                </a:solidFill>
                <a:latin typeface="Calibri"/>
                <a:ea typeface="Calibri"/>
                <a:cs typeface="Calibri"/>
                <a:sym typeface="Calibri"/>
              </a:rPr>
              <a:t>a full survey of the face can take place prior to the </a:t>
            </a:r>
            <a:r>
              <a:rPr lang="en-GB" sz="1400" b="0" i="0" u="none" strike="noStrike" cap="none" dirty="0" smtClean="0">
                <a:solidFill>
                  <a:srgbClr val="7F7F7F"/>
                </a:solidFill>
                <a:latin typeface="Calibri"/>
                <a:ea typeface="Calibri"/>
                <a:cs typeface="Calibri"/>
                <a:sym typeface="Calibri"/>
              </a:rPr>
              <a:t>creation of the blast design  </a:t>
            </a:r>
            <a:endParaRPr sz="1400" b="0" i="0" u="none" strike="noStrike" cap="none" dirty="0">
              <a:solidFill>
                <a:srgbClr val="7F7F7F"/>
              </a:solidFill>
              <a:latin typeface="Calibri"/>
              <a:ea typeface="Calibri"/>
              <a:cs typeface="Calibri"/>
              <a:sym typeface="Calibri"/>
            </a:endParaRPr>
          </a:p>
          <a:p>
            <a:pPr marL="0" marR="0" lvl="0" indent="0" algn="l" rtl="0">
              <a:spcBef>
                <a:spcPts val="280"/>
              </a:spcBef>
              <a:spcAft>
                <a:spcPts val="0"/>
              </a:spcAft>
              <a:buClr>
                <a:srgbClr val="7F7F7F"/>
              </a:buClr>
              <a:buSzPts val="1400"/>
              <a:buFont typeface="Arial"/>
              <a:buNone/>
            </a:pPr>
            <a:endParaRPr sz="1400" b="0" i="0" u="none" strike="noStrike" cap="none" dirty="0">
              <a:solidFill>
                <a:srgbClr val="7F7F7F"/>
              </a:solidFill>
              <a:latin typeface="Calibri"/>
              <a:ea typeface="Calibri"/>
              <a:cs typeface="Calibri"/>
              <a:sym typeface="Calibri"/>
            </a:endParaRPr>
          </a:p>
          <a:p>
            <a:pPr marL="0" marR="0" lvl="0" indent="0" algn="l" rtl="0">
              <a:spcBef>
                <a:spcPts val="280"/>
              </a:spcBef>
              <a:spcAft>
                <a:spcPts val="0"/>
              </a:spcAft>
              <a:buClr>
                <a:srgbClr val="7F7F7F"/>
              </a:buClr>
              <a:buSzPts val="1400"/>
              <a:buFont typeface="Arial"/>
              <a:buNone/>
            </a:pPr>
            <a:endParaRPr sz="1400" b="0" i="0" u="none" strike="noStrike" cap="none" dirty="0">
              <a:solidFill>
                <a:srgbClr val="7F7F7F"/>
              </a:solidFill>
              <a:latin typeface="Calibri"/>
              <a:ea typeface="Calibri"/>
              <a:cs typeface="Calibri"/>
              <a:sym typeface="Calibri"/>
            </a:endParaRPr>
          </a:p>
          <a:p>
            <a:pPr marL="0" marR="0" lvl="0" indent="0" algn="l" rtl="0">
              <a:spcBef>
                <a:spcPts val="280"/>
              </a:spcBef>
              <a:spcAft>
                <a:spcPts val="0"/>
              </a:spcAft>
              <a:buClr>
                <a:srgbClr val="7F7F7F"/>
              </a:buClr>
              <a:buSzPts val="1400"/>
              <a:buFont typeface="Arial"/>
              <a:buNone/>
            </a:pPr>
            <a:r>
              <a:rPr lang="en-GB" sz="1400" b="0" i="0" u="none" strike="noStrike" cap="none" dirty="0">
                <a:solidFill>
                  <a:srgbClr val="7F7F7F"/>
                </a:solidFill>
                <a:latin typeface="Calibri"/>
                <a:ea typeface="Calibri"/>
                <a:cs typeface="Calibri"/>
                <a:sym typeface="Calibri"/>
              </a:rPr>
              <a:t>			</a:t>
            </a:r>
            <a:endParaRPr sz="1400" b="1" i="0" u="none" strike="noStrike" cap="none" dirty="0">
              <a:solidFill>
                <a:srgbClr val="7F7F7F"/>
              </a:solidFill>
              <a:latin typeface="Calibri"/>
              <a:ea typeface="Calibri"/>
              <a:cs typeface="Calibri"/>
              <a:sym typeface="Calibri"/>
            </a:endParaRPr>
          </a:p>
        </p:txBody>
      </p:sp>
      <p:pic>
        <p:nvPicPr>
          <p:cNvPr id="73" name="Google Shape;73;p13"/>
          <p:cNvPicPr preferRelativeResize="0"/>
          <p:nvPr/>
        </p:nvPicPr>
        <p:blipFill>
          <a:blip r:embed="rId3">
            <a:alphaModFix/>
          </a:blip>
          <a:stretch>
            <a:fillRect/>
          </a:stretch>
        </p:blipFill>
        <p:spPr>
          <a:xfrm>
            <a:off x="2840750" y="3671189"/>
            <a:ext cx="3373475" cy="2532574"/>
          </a:xfrm>
          <a:prstGeom prst="rect">
            <a:avLst/>
          </a:prstGeom>
          <a:noFill/>
          <a:ln>
            <a:noFill/>
          </a:ln>
        </p:spPr>
      </p:pic>
      <p:cxnSp>
        <p:nvCxnSpPr>
          <p:cNvPr id="74" name="Google Shape;74;p13"/>
          <p:cNvCxnSpPr/>
          <p:nvPr/>
        </p:nvCxnSpPr>
        <p:spPr>
          <a:xfrm flipH="1">
            <a:off x="4639425" y="4811475"/>
            <a:ext cx="1395000" cy="252000"/>
          </a:xfrm>
          <a:prstGeom prst="straightConnector1">
            <a:avLst/>
          </a:prstGeom>
          <a:noFill/>
          <a:ln w="28575" cap="flat" cmpd="sng">
            <a:solidFill>
              <a:srgbClr val="FF0000"/>
            </a:solidFill>
            <a:prstDash val="solid"/>
            <a:round/>
            <a:headEnd type="none" w="med" len="med"/>
            <a:tailEnd type="none" w="med" len="med"/>
          </a:ln>
        </p:spPr>
      </p:cxnSp>
      <p:cxnSp>
        <p:nvCxnSpPr>
          <p:cNvPr id="75" name="Google Shape;75;p13"/>
          <p:cNvCxnSpPr/>
          <p:nvPr/>
        </p:nvCxnSpPr>
        <p:spPr>
          <a:xfrm>
            <a:off x="4294700" y="5021575"/>
            <a:ext cx="344700" cy="42000"/>
          </a:xfrm>
          <a:prstGeom prst="straightConnector1">
            <a:avLst/>
          </a:prstGeom>
          <a:noFill/>
          <a:ln w="28575" cap="flat" cmpd="sng">
            <a:solidFill>
              <a:srgbClr val="FF0000"/>
            </a:solidFill>
            <a:prstDash val="solid"/>
            <a:round/>
            <a:headEnd type="none" w="med" len="med"/>
            <a:tailEnd type="none" w="med" len="med"/>
          </a:ln>
        </p:spPr>
      </p:cxnSp>
      <p:cxnSp>
        <p:nvCxnSpPr>
          <p:cNvPr id="76" name="Google Shape;76;p13"/>
          <p:cNvCxnSpPr/>
          <p:nvPr/>
        </p:nvCxnSpPr>
        <p:spPr>
          <a:xfrm>
            <a:off x="3529900" y="4903875"/>
            <a:ext cx="403500" cy="67200"/>
          </a:xfrm>
          <a:prstGeom prst="straightConnector1">
            <a:avLst/>
          </a:prstGeom>
          <a:noFill/>
          <a:ln w="28575" cap="flat" cmpd="sng">
            <a:solidFill>
              <a:srgbClr val="FF0000"/>
            </a:solidFill>
            <a:prstDash val="solid"/>
            <a:round/>
            <a:headEnd type="none" w="med" len="med"/>
            <a:tailEnd type="none" w="med" len="med"/>
          </a:ln>
        </p:spPr>
      </p:cxnSp>
      <p:sp>
        <p:nvSpPr>
          <p:cNvPr id="77" name="Google Shape;77;p13"/>
          <p:cNvSpPr/>
          <p:nvPr/>
        </p:nvSpPr>
        <p:spPr>
          <a:xfrm>
            <a:off x="3529900" y="4929125"/>
            <a:ext cx="226800" cy="1344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5497675" y="4929125"/>
            <a:ext cx="226800" cy="1344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 name="Google Shape;79;p13"/>
          <p:cNvCxnSpPr>
            <a:endCxn id="77" idx="0"/>
          </p:cNvCxnSpPr>
          <p:nvPr/>
        </p:nvCxnSpPr>
        <p:spPr>
          <a:xfrm flipH="1">
            <a:off x="3643300" y="3970925"/>
            <a:ext cx="2559300" cy="958200"/>
          </a:xfrm>
          <a:prstGeom prst="straightConnector1">
            <a:avLst/>
          </a:prstGeom>
          <a:noFill/>
          <a:ln w="9525" cap="flat" cmpd="sng">
            <a:solidFill>
              <a:srgbClr val="FFFF00"/>
            </a:solidFill>
            <a:prstDash val="solid"/>
            <a:round/>
            <a:headEnd type="none" w="med" len="med"/>
            <a:tailEnd type="triangle" w="med" len="med"/>
          </a:ln>
        </p:spPr>
      </p:cxnSp>
      <p:cxnSp>
        <p:nvCxnSpPr>
          <p:cNvPr id="80" name="Google Shape;80;p13"/>
          <p:cNvCxnSpPr>
            <a:stCxn id="81" idx="1"/>
          </p:cNvCxnSpPr>
          <p:nvPr/>
        </p:nvCxnSpPr>
        <p:spPr>
          <a:xfrm flipH="1">
            <a:off x="5594125" y="4092875"/>
            <a:ext cx="616800" cy="836400"/>
          </a:xfrm>
          <a:prstGeom prst="straightConnector1">
            <a:avLst/>
          </a:prstGeom>
          <a:noFill/>
          <a:ln w="9525" cap="flat" cmpd="sng">
            <a:solidFill>
              <a:srgbClr val="FFFF00"/>
            </a:solidFill>
            <a:prstDash val="solid"/>
            <a:round/>
            <a:headEnd type="none" w="med" len="med"/>
            <a:tailEnd type="triangle" w="med" len="med"/>
          </a:ln>
        </p:spPr>
      </p:cxnSp>
      <p:sp>
        <p:nvSpPr>
          <p:cNvPr id="81" name="Google Shape;81;p13"/>
          <p:cNvSpPr txBox="1"/>
          <p:nvPr/>
        </p:nvSpPr>
        <p:spPr>
          <a:xfrm>
            <a:off x="6210925" y="3760925"/>
            <a:ext cx="1941300" cy="6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Use pads for surveyors</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body" idx="1"/>
          </p:nvPr>
        </p:nvSpPr>
        <p:spPr>
          <a:xfrm>
            <a:off x="457200" y="404664"/>
            <a:ext cx="8229600" cy="526906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320"/>
              </a:spcBef>
              <a:spcAft>
                <a:spcPts val="0"/>
              </a:spcAft>
              <a:buClr>
                <a:srgbClr val="7F7F7F"/>
              </a:buClr>
              <a:buSzPts val="1600"/>
              <a:buFont typeface="Arial"/>
              <a:buChar char="•"/>
            </a:pPr>
            <a:r>
              <a:rPr lang="en-GB" sz="2000" b="0" i="0" u="none" strike="noStrike" cap="none" dirty="0" smtClean="0">
                <a:solidFill>
                  <a:srgbClr val="7F7F7F"/>
                </a:solidFill>
                <a:sym typeface="Calibri"/>
              </a:rPr>
              <a:t>If </a:t>
            </a:r>
            <a:r>
              <a:rPr lang="en-GB" sz="2000" dirty="0" smtClean="0"/>
              <a:t>the</a:t>
            </a:r>
            <a:r>
              <a:rPr lang="en-GB" sz="2000" b="0" i="0" u="none" strike="noStrike" cap="none" dirty="0" smtClean="0">
                <a:solidFill>
                  <a:srgbClr val="7F7F7F"/>
                </a:solidFill>
                <a:sym typeface="Calibri"/>
              </a:rPr>
              <a:t> </a:t>
            </a:r>
            <a:r>
              <a:rPr lang="en-GB" sz="2000" b="0" i="0" u="none" strike="noStrike" cap="none" dirty="0">
                <a:solidFill>
                  <a:srgbClr val="7F7F7F"/>
                </a:solidFill>
                <a:sym typeface="Calibri"/>
              </a:rPr>
              <a:t>purpose </a:t>
            </a:r>
            <a:r>
              <a:rPr lang="en-GB" sz="2000" b="0" i="0" u="none" strike="noStrike" cap="none" dirty="0" smtClean="0">
                <a:solidFill>
                  <a:srgbClr val="7F7F7F"/>
                </a:solidFill>
                <a:sym typeface="Calibri"/>
              </a:rPr>
              <a:t>of the bund is </a:t>
            </a:r>
            <a:r>
              <a:rPr lang="en-GB" sz="2000" b="0" i="0" u="none" strike="noStrike" cap="none" dirty="0">
                <a:solidFill>
                  <a:srgbClr val="7F7F7F"/>
                </a:solidFill>
                <a:sym typeface="Calibri"/>
              </a:rPr>
              <a:t>to catch falling debris off faces it is </a:t>
            </a:r>
            <a:r>
              <a:rPr lang="en-GB" sz="2000" b="1" i="0" u="none" strike="noStrike" cap="none" dirty="0">
                <a:solidFill>
                  <a:srgbClr val="7F7F7F"/>
                </a:solidFill>
                <a:sym typeface="Calibri"/>
              </a:rPr>
              <a:t>a rock trap bund</a:t>
            </a:r>
            <a:r>
              <a:rPr lang="en-GB" sz="2000" b="0" i="0" u="none" strike="noStrike" cap="none" dirty="0">
                <a:solidFill>
                  <a:srgbClr val="7F7F7F"/>
                </a:solidFill>
                <a:sym typeface="Calibri"/>
              </a:rPr>
              <a:t>. </a:t>
            </a:r>
            <a:endParaRPr lang="en-GB" sz="2000" b="0" i="0" u="none" strike="noStrike" cap="none" dirty="0" smtClean="0">
              <a:solidFill>
                <a:srgbClr val="7F7F7F"/>
              </a:solidFill>
              <a:sym typeface="Calibri"/>
            </a:endParaRPr>
          </a:p>
          <a:p>
            <a:pPr marL="342900" marR="0" lvl="0" indent="-342900" algn="l" rtl="0">
              <a:spcBef>
                <a:spcPts val="320"/>
              </a:spcBef>
              <a:spcAft>
                <a:spcPts val="0"/>
              </a:spcAft>
              <a:buClr>
                <a:srgbClr val="7F7F7F"/>
              </a:buClr>
              <a:buSzPts val="1600"/>
              <a:buFont typeface="Arial"/>
              <a:buChar char="•"/>
            </a:pPr>
            <a:r>
              <a:rPr lang="en-GB" sz="2000" b="0" i="0" u="none" strike="noStrike" cap="none" dirty="0" smtClean="0">
                <a:solidFill>
                  <a:srgbClr val="7F7F7F"/>
                </a:solidFill>
                <a:sym typeface="Calibri"/>
              </a:rPr>
              <a:t>If </a:t>
            </a:r>
            <a:r>
              <a:rPr lang="en-GB" sz="2000" b="0" i="0" u="none" strike="noStrike" cap="none" dirty="0">
                <a:solidFill>
                  <a:srgbClr val="7F7F7F"/>
                </a:solidFill>
                <a:sym typeface="Calibri"/>
              </a:rPr>
              <a:t>it is simply to keep people out of </a:t>
            </a:r>
            <a:r>
              <a:rPr lang="en-GB" sz="2000" b="0" i="0" u="none" strike="noStrike" cap="none" dirty="0" smtClean="0">
                <a:solidFill>
                  <a:srgbClr val="7F7F7F"/>
                </a:solidFill>
                <a:sym typeface="Calibri"/>
              </a:rPr>
              <a:t>the danger zone (where rocks may fall onto them) it </a:t>
            </a:r>
            <a:r>
              <a:rPr lang="en-GB" sz="2000" b="0" i="0" u="none" strike="noStrike" cap="none" dirty="0">
                <a:solidFill>
                  <a:srgbClr val="7F7F7F"/>
                </a:solidFill>
                <a:sym typeface="Calibri"/>
              </a:rPr>
              <a:t>is a </a:t>
            </a:r>
            <a:r>
              <a:rPr lang="en-GB" sz="2000" b="1" i="0" u="none" strike="noStrike" cap="none" dirty="0">
                <a:solidFill>
                  <a:srgbClr val="7F7F7F"/>
                </a:solidFill>
                <a:sym typeface="Calibri"/>
              </a:rPr>
              <a:t>demarcation bund</a:t>
            </a:r>
            <a:r>
              <a:rPr lang="en-GB" sz="2000" b="0" i="0" u="none" strike="noStrike" cap="none" dirty="0" smtClean="0">
                <a:solidFill>
                  <a:srgbClr val="7F7F7F"/>
                </a:solidFill>
                <a:sym typeface="Calibri"/>
              </a:rPr>
              <a:t>.</a:t>
            </a:r>
            <a:endParaRPr sz="2000" b="0" i="0" u="none" strike="noStrike" cap="none" dirty="0">
              <a:solidFill>
                <a:srgbClr val="7F7F7F"/>
              </a:solidFill>
              <a:sym typeface="Calibri"/>
            </a:endParaRPr>
          </a:p>
          <a:p>
            <a:pPr marL="342900" marR="0" lvl="0" indent="-342900" algn="l" rtl="0">
              <a:spcBef>
                <a:spcPts val="320"/>
              </a:spcBef>
              <a:spcAft>
                <a:spcPts val="0"/>
              </a:spcAft>
              <a:buClr>
                <a:srgbClr val="7F7F7F"/>
              </a:buClr>
              <a:buSzPts val="1600"/>
              <a:buFont typeface="Arial"/>
              <a:buChar char="•"/>
            </a:pPr>
            <a:r>
              <a:rPr lang="en-GB" sz="2000" dirty="0" smtClean="0"/>
              <a:t>It is advisable to  produce a </a:t>
            </a:r>
            <a:r>
              <a:rPr lang="en-GB" sz="2000" b="0" i="0" u="none" strike="noStrike" cap="none" dirty="0" smtClean="0">
                <a:solidFill>
                  <a:srgbClr val="7F7F7F"/>
                </a:solidFill>
                <a:sym typeface="Calibri"/>
              </a:rPr>
              <a:t>face profile before drilling </a:t>
            </a:r>
            <a:r>
              <a:rPr lang="en-GB" sz="2000" b="0" i="0" u="none" strike="noStrike" cap="none" dirty="0">
                <a:solidFill>
                  <a:srgbClr val="7F7F7F"/>
                </a:solidFill>
                <a:sym typeface="Calibri"/>
              </a:rPr>
              <a:t>with no materials in front of the </a:t>
            </a:r>
            <a:r>
              <a:rPr lang="en-GB" sz="2000" b="0" i="0" u="none" strike="noStrike" cap="none" dirty="0" smtClean="0">
                <a:solidFill>
                  <a:srgbClr val="7F7F7F"/>
                </a:solidFill>
                <a:sym typeface="Calibri"/>
              </a:rPr>
              <a:t>face</a:t>
            </a:r>
            <a:r>
              <a:rPr lang="en-GB" sz="2000" b="0" i="0" u="none" strike="noStrike" cap="none" dirty="0" smtClean="0">
                <a:solidFill>
                  <a:srgbClr val="7F7F7F"/>
                </a:solidFill>
                <a:sym typeface="Calibri"/>
              </a:rPr>
              <a:t>.</a:t>
            </a:r>
            <a:endParaRPr lang="en-GB" sz="2000" b="0" i="0" u="none" strike="noStrike" cap="none" dirty="0" smtClean="0">
              <a:solidFill>
                <a:srgbClr val="7F7F7F"/>
              </a:solidFill>
              <a:sym typeface="Calibri"/>
            </a:endParaRPr>
          </a:p>
          <a:p>
            <a:pPr marL="342900" marR="0" lvl="0" indent="-342900" algn="l" rtl="0">
              <a:spcBef>
                <a:spcPts val="320"/>
              </a:spcBef>
              <a:spcAft>
                <a:spcPts val="0"/>
              </a:spcAft>
              <a:buClr>
                <a:srgbClr val="7F7F7F"/>
              </a:buClr>
              <a:buSzPts val="1600"/>
              <a:buFont typeface="Arial"/>
              <a:buChar char="•"/>
            </a:pPr>
            <a:r>
              <a:rPr lang="en-GB" sz="2000" b="0" i="0" u="none" strike="noStrike" cap="none" dirty="0" smtClean="0">
                <a:solidFill>
                  <a:srgbClr val="7F7F7F"/>
                </a:solidFill>
                <a:sym typeface="Calibri"/>
              </a:rPr>
              <a:t>The </a:t>
            </a:r>
            <a:r>
              <a:rPr lang="en-GB" sz="2000" b="0" i="0" u="none" strike="noStrike" cap="none" dirty="0" smtClean="0">
                <a:solidFill>
                  <a:srgbClr val="7F7F7F"/>
                </a:solidFill>
                <a:sym typeface="Calibri"/>
              </a:rPr>
              <a:t>survey could be taken from:-</a:t>
            </a:r>
          </a:p>
          <a:p>
            <a:pPr marL="342900" marR="0" lvl="0" indent="-342900" algn="l" rtl="0">
              <a:spcBef>
                <a:spcPts val="320"/>
              </a:spcBef>
              <a:spcAft>
                <a:spcPts val="0"/>
              </a:spcAft>
              <a:buClr>
                <a:srgbClr val="7F7F7F"/>
              </a:buClr>
              <a:buSzPts val="1600"/>
              <a:buFont typeface="Arial"/>
              <a:buChar char="•"/>
            </a:pPr>
            <a:r>
              <a:rPr lang="en-GB" sz="2000" b="0" i="0" u="none" strike="noStrike" cap="none" dirty="0" smtClean="0">
                <a:solidFill>
                  <a:srgbClr val="7F7F7F"/>
                </a:solidFill>
                <a:sym typeface="Calibri"/>
              </a:rPr>
              <a:t> </a:t>
            </a:r>
            <a:r>
              <a:rPr lang="en-GB" sz="2000" b="0" i="0" u="none" strike="noStrike" cap="none" dirty="0">
                <a:solidFill>
                  <a:srgbClr val="7F7F7F"/>
                </a:solidFill>
                <a:sym typeface="Calibri"/>
              </a:rPr>
              <a:t>a pad </a:t>
            </a:r>
            <a:r>
              <a:rPr lang="en-GB" sz="2000" b="0" i="0" u="none" strike="noStrike" cap="none" dirty="0" smtClean="0">
                <a:solidFill>
                  <a:srgbClr val="7F7F7F"/>
                </a:solidFill>
                <a:sym typeface="Calibri"/>
              </a:rPr>
              <a:t>looking </a:t>
            </a:r>
            <a:r>
              <a:rPr lang="en-GB" sz="2000" b="0" i="0" u="none" strike="noStrike" cap="none" dirty="0">
                <a:solidFill>
                  <a:srgbClr val="7F7F7F"/>
                </a:solidFill>
                <a:sym typeface="Calibri"/>
              </a:rPr>
              <a:t>over  the </a:t>
            </a:r>
            <a:r>
              <a:rPr lang="en-GB" sz="2000" b="0" i="0" u="none" strike="noStrike" cap="none" dirty="0" smtClean="0">
                <a:solidFill>
                  <a:srgbClr val="7F7F7F"/>
                </a:solidFill>
                <a:sym typeface="Calibri"/>
              </a:rPr>
              <a:t>top</a:t>
            </a:r>
          </a:p>
          <a:p>
            <a:pPr marL="342900" marR="0" lvl="0" indent="-342900" algn="l" rtl="0">
              <a:spcBef>
                <a:spcPts val="320"/>
              </a:spcBef>
              <a:spcAft>
                <a:spcPts val="0"/>
              </a:spcAft>
              <a:buClr>
                <a:srgbClr val="7F7F7F"/>
              </a:buClr>
              <a:buSzPts val="1600"/>
              <a:buFont typeface="Arial"/>
              <a:buChar char="•"/>
            </a:pPr>
            <a:r>
              <a:rPr lang="en-GB" sz="2000" b="0" i="0" u="none" strike="noStrike" cap="none" dirty="0" smtClean="0">
                <a:solidFill>
                  <a:srgbClr val="7F7F7F"/>
                </a:solidFill>
                <a:sym typeface="Calibri"/>
              </a:rPr>
              <a:t> </a:t>
            </a:r>
            <a:r>
              <a:rPr lang="en-GB" sz="2000" b="0" i="0" u="none" strike="noStrike" cap="none" dirty="0">
                <a:solidFill>
                  <a:srgbClr val="7F7F7F"/>
                </a:solidFill>
                <a:sym typeface="Calibri"/>
              </a:rPr>
              <a:t>a gap made in the bund to have full visibility of the face in front</a:t>
            </a:r>
            <a:r>
              <a:rPr lang="en-GB" sz="2000" b="0" i="0" u="none" strike="noStrike" cap="none" dirty="0" smtClean="0">
                <a:solidFill>
                  <a:srgbClr val="7F7F7F"/>
                </a:solidFill>
                <a:sym typeface="Calibri"/>
              </a:rPr>
              <a:t>,</a:t>
            </a:r>
          </a:p>
          <a:p>
            <a:pPr marL="342900" marR="0" lvl="0" indent="-342900" algn="l" rtl="0">
              <a:spcBef>
                <a:spcPts val="320"/>
              </a:spcBef>
              <a:spcAft>
                <a:spcPts val="0"/>
              </a:spcAft>
              <a:buClr>
                <a:srgbClr val="7F7F7F"/>
              </a:buClr>
              <a:buSzPts val="1600"/>
              <a:buFont typeface="Arial"/>
              <a:buChar char="•"/>
            </a:pPr>
            <a:r>
              <a:rPr lang="en-GB" sz="2000" dirty="0"/>
              <a:t> </a:t>
            </a:r>
            <a:r>
              <a:rPr lang="en-GB" sz="2000" dirty="0" smtClean="0"/>
              <a:t>or </a:t>
            </a:r>
            <a:r>
              <a:rPr lang="en-GB" sz="2000" b="0" i="0" u="none" strike="noStrike" cap="none" dirty="0" smtClean="0">
                <a:solidFill>
                  <a:srgbClr val="7F7F7F"/>
                </a:solidFill>
                <a:sym typeface="Calibri"/>
              </a:rPr>
              <a:t> </a:t>
            </a:r>
            <a:r>
              <a:rPr lang="en-GB" sz="2000" b="0" i="0" u="none" strike="noStrike" cap="none" dirty="0" smtClean="0">
                <a:solidFill>
                  <a:srgbClr val="7F7F7F"/>
                </a:solidFill>
                <a:sym typeface="Calibri"/>
              </a:rPr>
              <a:t>from </a:t>
            </a:r>
            <a:r>
              <a:rPr lang="en-GB" sz="2000" b="0" i="0" u="none" strike="noStrike" cap="none" dirty="0">
                <a:solidFill>
                  <a:srgbClr val="7F7F7F"/>
                </a:solidFill>
                <a:sym typeface="Calibri"/>
              </a:rPr>
              <a:t>a position of safety where there is no bund </a:t>
            </a:r>
            <a:endParaRPr lang="en-GB" sz="2000" b="0" i="0" u="none" strike="noStrike" cap="none" dirty="0" smtClean="0">
              <a:solidFill>
                <a:srgbClr val="7F7F7F"/>
              </a:solidFill>
              <a:sym typeface="Calibri"/>
            </a:endParaRPr>
          </a:p>
          <a:p>
            <a:pPr marL="342900" indent="-342900">
              <a:spcBef>
                <a:spcPts val="320"/>
              </a:spcBef>
              <a:buSzPts val="1600"/>
            </a:pPr>
            <a:r>
              <a:rPr lang="en-GB" sz="2000" dirty="0" smtClean="0"/>
              <a:t>If using Drones for face surveying, the </a:t>
            </a:r>
            <a:r>
              <a:rPr lang="en-GB" sz="2000" dirty="0"/>
              <a:t>toe bund does not need to be removed as the drone can see over it and there is no need for a special safe location to be provided as the drone can be flown from any such location.</a:t>
            </a:r>
          </a:p>
          <a:p>
            <a:pPr marL="342900" marR="0" lvl="0" indent="-342900" algn="l" rtl="0">
              <a:spcBef>
                <a:spcPts val="320"/>
              </a:spcBef>
              <a:spcAft>
                <a:spcPts val="0"/>
              </a:spcAft>
              <a:buClr>
                <a:srgbClr val="7F7F7F"/>
              </a:buClr>
              <a:buSzPts val="1600"/>
              <a:buFont typeface="Arial"/>
              <a:buChar char="•"/>
            </a:pPr>
            <a:endParaRPr sz="2000" b="0" i="0" u="none" strike="noStrike" cap="none" dirty="0">
              <a:solidFill>
                <a:srgbClr val="7F7F7F"/>
              </a:solidFill>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521</Words>
  <Application>Microsoft Office PowerPoint</Application>
  <PresentationFormat>On-screen Show (4:3)</PresentationFormat>
  <Paragraphs>64</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QNJAC Joint Drill, Blast and Geotechnical  Group  Toolbox Talk - Face Surveying  </vt:lpstr>
      <vt:lpstr>PowerPoint Presentation</vt:lpstr>
      <vt:lpstr>Use of danger areas within the Quarry Excavation  Quarries Regulations 1999, Regulation 22 describes their use </vt:lpstr>
      <vt:lpstr>Profiling - Toe of the face </vt:lpstr>
      <vt:lpstr>PowerPoint Presentation</vt:lpstr>
      <vt:lpstr>PowerPoint Presentation</vt:lpstr>
      <vt:lpstr>Demarcation bunds...... remote from the working face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QNJAC Drill, Blast and Geotechnical Task &amp; Finish Group</dc:title>
  <dc:creator>Catherine Pickett</dc:creator>
  <cp:lastModifiedBy>Catherine Elizabeth Pickett</cp:lastModifiedBy>
  <cp:revision>6</cp:revision>
  <dcterms:modified xsi:type="dcterms:W3CDTF">2019-10-16T10:48:01Z</dcterms:modified>
</cp:coreProperties>
</file>