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Lst>
  <p:sldSz cx="7772400" cy="1005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7CB8"/>
    <a:srgbClr val="3779B8"/>
    <a:srgbClr val="FFFFFF"/>
    <a:srgbClr val="4B68AE"/>
    <a:srgbClr val="71080D"/>
    <a:srgbClr val="18335E"/>
    <a:srgbClr val="BD4638"/>
    <a:srgbClr val="101010"/>
    <a:srgbClr val="161616"/>
    <a:srgbClr val="D6978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1FECB4D8-DB02-4DC6-A0A2-4F2EBAE1DC90}" styleName="Style moyen 1 - Accentuation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5225" autoAdjust="0"/>
    <p:restoredTop sz="94660"/>
  </p:normalViewPr>
  <p:slideViewPr>
    <p:cSldViewPr snapToGrid="0">
      <p:cViewPr varScale="1">
        <p:scale>
          <a:sx n="75" d="100"/>
          <a:sy n="75" d="100"/>
        </p:scale>
        <p:origin x="3904"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1646133"/>
            <a:ext cx="6606540" cy="3501813"/>
          </a:xfrm>
        </p:spPr>
        <p:txBody>
          <a:bodyPr anchor="b"/>
          <a:lstStyle>
            <a:lvl1pPr algn="ctr">
              <a:defRPr sz="5100"/>
            </a:lvl1pPr>
          </a:lstStyle>
          <a:p>
            <a:r>
              <a:rPr lang="fr-FR"/>
              <a:t>Modifiez le style du titre</a:t>
            </a:r>
            <a:endParaRPr lang="en-US" dirty="0"/>
          </a:p>
        </p:txBody>
      </p:sp>
      <p:sp>
        <p:nvSpPr>
          <p:cNvPr id="3" name="Subtitle 2"/>
          <p:cNvSpPr>
            <a:spLocks noGrp="1"/>
          </p:cNvSpPr>
          <p:nvPr>
            <p:ph type="subTitle" idx="1"/>
          </p:nvPr>
        </p:nvSpPr>
        <p:spPr>
          <a:xfrm>
            <a:off x="971550" y="5282989"/>
            <a:ext cx="5829300" cy="2428451"/>
          </a:xfrm>
        </p:spPr>
        <p:txBody>
          <a:bodyPr/>
          <a:lstStyle>
            <a:lvl1pPr marL="0" indent="0" algn="ctr">
              <a:buNone/>
              <a:defRPr sz="2040"/>
            </a:lvl1pPr>
            <a:lvl2pPr marL="388620" indent="0" algn="ctr">
              <a:buNone/>
              <a:defRPr sz="1700"/>
            </a:lvl2pPr>
            <a:lvl3pPr marL="777240" indent="0" algn="ctr">
              <a:buNone/>
              <a:defRPr sz="1530"/>
            </a:lvl3pPr>
            <a:lvl4pPr marL="1165860" indent="0" algn="ctr">
              <a:buNone/>
              <a:defRPr sz="1360"/>
            </a:lvl4pPr>
            <a:lvl5pPr marL="1554480" indent="0" algn="ctr">
              <a:buNone/>
              <a:defRPr sz="1360"/>
            </a:lvl5pPr>
            <a:lvl6pPr marL="1943100" indent="0" algn="ctr">
              <a:buNone/>
              <a:defRPr sz="1360"/>
            </a:lvl6pPr>
            <a:lvl7pPr marL="2331720" indent="0" algn="ctr">
              <a:buNone/>
              <a:defRPr sz="1360"/>
            </a:lvl7pPr>
            <a:lvl8pPr marL="2720340" indent="0" algn="ctr">
              <a:buNone/>
              <a:defRPr sz="1360"/>
            </a:lvl8pPr>
            <a:lvl9pPr marL="3108960" indent="0" algn="ctr">
              <a:buNone/>
              <a:defRPr sz="136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6437B824-7B53-4C61-AC8D-E6999D8B74D2}" type="datetimeFigureOut">
              <a:rPr lang="fr-FR" smtClean="0"/>
              <a:t>02/04/2020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21FF7A0-E62A-41F1-A5CA-2B33BE60D1FF}" type="slidenum">
              <a:rPr lang="fr-FR" smtClean="0"/>
              <a:t>‹#›</a:t>
            </a:fld>
            <a:endParaRPr lang="fr-FR"/>
          </a:p>
        </p:txBody>
      </p:sp>
    </p:spTree>
    <p:extLst>
      <p:ext uri="{BB962C8B-B14F-4D97-AF65-F5344CB8AC3E}">
        <p14:creationId xmlns:p14="http://schemas.microsoft.com/office/powerpoint/2010/main" val="40593147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6437B824-7B53-4C61-AC8D-E6999D8B74D2}" type="datetimeFigureOut">
              <a:rPr lang="fr-FR" smtClean="0"/>
              <a:t>02/04/2020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21FF7A0-E62A-41F1-A5CA-2B33BE60D1FF}" type="slidenum">
              <a:rPr lang="fr-FR" smtClean="0"/>
              <a:t>‹#›</a:t>
            </a:fld>
            <a:endParaRPr lang="fr-FR"/>
          </a:p>
        </p:txBody>
      </p:sp>
    </p:spTree>
    <p:extLst>
      <p:ext uri="{BB962C8B-B14F-4D97-AF65-F5344CB8AC3E}">
        <p14:creationId xmlns:p14="http://schemas.microsoft.com/office/powerpoint/2010/main" val="36794030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2124" y="535517"/>
            <a:ext cx="1675924" cy="8524029"/>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534353" y="535517"/>
            <a:ext cx="4930616" cy="8524029"/>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6437B824-7B53-4C61-AC8D-E6999D8B74D2}" type="datetimeFigureOut">
              <a:rPr lang="fr-FR" smtClean="0"/>
              <a:t>02/04/2020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21FF7A0-E62A-41F1-A5CA-2B33BE60D1FF}" type="slidenum">
              <a:rPr lang="fr-FR" smtClean="0"/>
              <a:t>‹#›</a:t>
            </a:fld>
            <a:endParaRPr lang="fr-FR"/>
          </a:p>
        </p:txBody>
      </p:sp>
    </p:spTree>
    <p:extLst>
      <p:ext uri="{BB962C8B-B14F-4D97-AF65-F5344CB8AC3E}">
        <p14:creationId xmlns:p14="http://schemas.microsoft.com/office/powerpoint/2010/main" val="10371624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6437B824-7B53-4C61-AC8D-E6999D8B74D2}" type="datetimeFigureOut">
              <a:rPr lang="fr-FR" smtClean="0"/>
              <a:t>02/04/2020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21FF7A0-E62A-41F1-A5CA-2B33BE60D1FF}" type="slidenum">
              <a:rPr lang="fr-FR" smtClean="0"/>
              <a:t>‹#›</a:t>
            </a:fld>
            <a:endParaRPr lang="fr-FR"/>
          </a:p>
        </p:txBody>
      </p:sp>
    </p:spTree>
    <p:extLst>
      <p:ext uri="{BB962C8B-B14F-4D97-AF65-F5344CB8AC3E}">
        <p14:creationId xmlns:p14="http://schemas.microsoft.com/office/powerpoint/2010/main" val="34200005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530305" y="2507618"/>
            <a:ext cx="6703695" cy="4184014"/>
          </a:xfrm>
        </p:spPr>
        <p:txBody>
          <a:bodyPr anchor="b"/>
          <a:lstStyle>
            <a:lvl1pPr>
              <a:defRPr sz="5100"/>
            </a:lvl1pPr>
          </a:lstStyle>
          <a:p>
            <a:r>
              <a:rPr lang="fr-FR"/>
              <a:t>Modifiez le style du titre</a:t>
            </a:r>
            <a:endParaRPr lang="en-US" dirty="0"/>
          </a:p>
        </p:txBody>
      </p:sp>
      <p:sp>
        <p:nvSpPr>
          <p:cNvPr id="3" name="Text Placeholder 2"/>
          <p:cNvSpPr>
            <a:spLocks noGrp="1"/>
          </p:cNvSpPr>
          <p:nvPr>
            <p:ph type="body" idx="1"/>
          </p:nvPr>
        </p:nvSpPr>
        <p:spPr>
          <a:xfrm>
            <a:off x="530305" y="6731215"/>
            <a:ext cx="6703695" cy="2200274"/>
          </a:xfrm>
        </p:spPr>
        <p:txBody>
          <a:bodyPr/>
          <a:lstStyle>
            <a:lvl1pPr marL="0" indent="0">
              <a:buNone/>
              <a:defRPr sz="2040">
                <a:solidFill>
                  <a:schemeClr val="tx1"/>
                </a:solidFill>
              </a:defRPr>
            </a:lvl1pPr>
            <a:lvl2pPr marL="388620" indent="0">
              <a:buNone/>
              <a:defRPr sz="1700">
                <a:solidFill>
                  <a:schemeClr val="tx1">
                    <a:tint val="75000"/>
                  </a:schemeClr>
                </a:solidFill>
              </a:defRPr>
            </a:lvl2pPr>
            <a:lvl3pPr marL="777240" indent="0">
              <a:buNone/>
              <a:defRPr sz="1530">
                <a:solidFill>
                  <a:schemeClr val="tx1">
                    <a:tint val="75000"/>
                  </a:schemeClr>
                </a:solidFill>
              </a:defRPr>
            </a:lvl3pPr>
            <a:lvl4pPr marL="1165860" indent="0">
              <a:buNone/>
              <a:defRPr sz="1360">
                <a:solidFill>
                  <a:schemeClr val="tx1">
                    <a:tint val="75000"/>
                  </a:schemeClr>
                </a:solidFill>
              </a:defRPr>
            </a:lvl4pPr>
            <a:lvl5pPr marL="1554480" indent="0">
              <a:buNone/>
              <a:defRPr sz="1360">
                <a:solidFill>
                  <a:schemeClr val="tx1">
                    <a:tint val="75000"/>
                  </a:schemeClr>
                </a:solidFill>
              </a:defRPr>
            </a:lvl5pPr>
            <a:lvl6pPr marL="1943100" indent="0">
              <a:buNone/>
              <a:defRPr sz="1360">
                <a:solidFill>
                  <a:schemeClr val="tx1">
                    <a:tint val="75000"/>
                  </a:schemeClr>
                </a:solidFill>
              </a:defRPr>
            </a:lvl6pPr>
            <a:lvl7pPr marL="2331720" indent="0">
              <a:buNone/>
              <a:defRPr sz="1360">
                <a:solidFill>
                  <a:schemeClr val="tx1">
                    <a:tint val="75000"/>
                  </a:schemeClr>
                </a:solidFill>
              </a:defRPr>
            </a:lvl7pPr>
            <a:lvl8pPr marL="2720340" indent="0">
              <a:buNone/>
              <a:defRPr sz="1360">
                <a:solidFill>
                  <a:schemeClr val="tx1">
                    <a:tint val="75000"/>
                  </a:schemeClr>
                </a:solidFill>
              </a:defRPr>
            </a:lvl8pPr>
            <a:lvl9pPr marL="3108960" indent="0">
              <a:buNone/>
              <a:defRPr sz="136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6437B824-7B53-4C61-AC8D-E6999D8B74D2}" type="datetimeFigureOut">
              <a:rPr lang="fr-FR" smtClean="0"/>
              <a:t>02/04/2020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21FF7A0-E62A-41F1-A5CA-2B33BE60D1FF}" type="slidenum">
              <a:rPr lang="fr-FR" smtClean="0"/>
              <a:t>‹#›</a:t>
            </a:fld>
            <a:endParaRPr lang="fr-FR"/>
          </a:p>
        </p:txBody>
      </p:sp>
    </p:spTree>
    <p:extLst>
      <p:ext uri="{BB962C8B-B14F-4D97-AF65-F5344CB8AC3E}">
        <p14:creationId xmlns:p14="http://schemas.microsoft.com/office/powerpoint/2010/main" val="29931056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534353" y="2677584"/>
            <a:ext cx="3303270" cy="638196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3934778" y="2677584"/>
            <a:ext cx="3303270" cy="638196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6437B824-7B53-4C61-AC8D-E6999D8B74D2}" type="datetimeFigureOut">
              <a:rPr lang="fr-FR" smtClean="0"/>
              <a:t>02/04/2020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21FF7A0-E62A-41F1-A5CA-2B33BE60D1FF}" type="slidenum">
              <a:rPr lang="fr-FR" smtClean="0"/>
              <a:t>‹#›</a:t>
            </a:fld>
            <a:endParaRPr lang="fr-FR"/>
          </a:p>
        </p:txBody>
      </p:sp>
    </p:spTree>
    <p:extLst>
      <p:ext uri="{BB962C8B-B14F-4D97-AF65-F5344CB8AC3E}">
        <p14:creationId xmlns:p14="http://schemas.microsoft.com/office/powerpoint/2010/main" val="25248173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535365" y="535519"/>
            <a:ext cx="6703695" cy="1944159"/>
          </a:xfrm>
        </p:spPr>
        <p:txBody>
          <a:bodyPr/>
          <a:lstStyle/>
          <a:p>
            <a:r>
              <a:rPr lang="fr-FR"/>
              <a:t>Modifiez le style du titre</a:t>
            </a:r>
            <a:endParaRPr lang="en-US" dirty="0"/>
          </a:p>
        </p:txBody>
      </p:sp>
      <p:sp>
        <p:nvSpPr>
          <p:cNvPr id="3" name="Text Placeholder 2"/>
          <p:cNvSpPr>
            <a:spLocks noGrp="1"/>
          </p:cNvSpPr>
          <p:nvPr>
            <p:ph type="body" idx="1"/>
          </p:nvPr>
        </p:nvSpPr>
        <p:spPr>
          <a:xfrm>
            <a:off x="535366" y="2465706"/>
            <a:ext cx="3288089" cy="1208404"/>
          </a:xfrm>
        </p:spPr>
        <p:txBody>
          <a:bodyPr anchor="b"/>
          <a:lstStyle>
            <a:lvl1pPr marL="0" indent="0">
              <a:buNone/>
              <a:defRPr sz="2040" b="1"/>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fr-FR"/>
              <a:t>Cliquez pour modifier les styles du texte du masque</a:t>
            </a:r>
          </a:p>
        </p:txBody>
      </p:sp>
      <p:sp>
        <p:nvSpPr>
          <p:cNvPr id="4" name="Content Placeholder 3"/>
          <p:cNvSpPr>
            <a:spLocks noGrp="1"/>
          </p:cNvSpPr>
          <p:nvPr>
            <p:ph sz="half" idx="2"/>
          </p:nvPr>
        </p:nvSpPr>
        <p:spPr>
          <a:xfrm>
            <a:off x="535366" y="3674110"/>
            <a:ext cx="3288089" cy="540406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3934778" y="2465706"/>
            <a:ext cx="3304282" cy="1208404"/>
          </a:xfrm>
        </p:spPr>
        <p:txBody>
          <a:bodyPr anchor="b"/>
          <a:lstStyle>
            <a:lvl1pPr marL="0" indent="0">
              <a:buNone/>
              <a:defRPr sz="2040" b="1"/>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fr-FR"/>
              <a:t>Cliquez pour modifier les styles du texte du masque</a:t>
            </a:r>
          </a:p>
        </p:txBody>
      </p:sp>
      <p:sp>
        <p:nvSpPr>
          <p:cNvPr id="6" name="Content Placeholder 5"/>
          <p:cNvSpPr>
            <a:spLocks noGrp="1"/>
          </p:cNvSpPr>
          <p:nvPr>
            <p:ph sz="quarter" idx="4"/>
          </p:nvPr>
        </p:nvSpPr>
        <p:spPr>
          <a:xfrm>
            <a:off x="3934778" y="3674110"/>
            <a:ext cx="3304282" cy="540406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6437B824-7B53-4C61-AC8D-E6999D8B74D2}" type="datetimeFigureOut">
              <a:rPr lang="fr-FR" smtClean="0"/>
              <a:t>02/04/2020</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421FF7A0-E62A-41F1-A5CA-2B33BE60D1FF}" type="slidenum">
              <a:rPr lang="fr-FR" smtClean="0"/>
              <a:t>‹#›</a:t>
            </a:fld>
            <a:endParaRPr lang="fr-FR"/>
          </a:p>
        </p:txBody>
      </p:sp>
    </p:spTree>
    <p:extLst>
      <p:ext uri="{BB962C8B-B14F-4D97-AF65-F5344CB8AC3E}">
        <p14:creationId xmlns:p14="http://schemas.microsoft.com/office/powerpoint/2010/main" val="35182688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6437B824-7B53-4C61-AC8D-E6999D8B74D2}" type="datetimeFigureOut">
              <a:rPr lang="fr-FR" smtClean="0"/>
              <a:t>02/04/2020</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421FF7A0-E62A-41F1-A5CA-2B33BE60D1FF}" type="slidenum">
              <a:rPr lang="fr-FR" smtClean="0"/>
              <a:t>‹#›</a:t>
            </a:fld>
            <a:endParaRPr lang="fr-FR"/>
          </a:p>
        </p:txBody>
      </p:sp>
    </p:spTree>
    <p:extLst>
      <p:ext uri="{BB962C8B-B14F-4D97-AF65-F5344CB8AC3E}">
        <p14:creationId xmlns:p14="http://schemas.microsoft.com/office/powerpoint/2010/main" val="17980199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37B824-7B53-4C61-AC8D-E6999D8B74D2}" type="datetimeFigureOut">
              <a:rPr lang="fr-FR" smtClean="0"/>
              <a:t>02/04/2020</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421FF7A0-E62A-41F1-A5CA-2B33BE60D1FF}" type="slidenum">
              <a:rPr lang="fr-FR" smtClean="0"/>
              <a:t>‹#›</a:t>
            </a:fld>
            <a:endParaRPr lang="fr-FR"/>
          </a:p>
        </p:txBody>
      </p:sp>
    </p:spTree>
    <p:extLst>
      <p:ext uri="{BB962C8B-B14F-4D97-AF65-F5344CB8AC3E}">
        <p14:creationId xmlns:p14="http://schemas.microsoft.com/office/powerpoint/2010/main" val="13033742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1" cy="2346960"/>
          </a:xfrm>
        </p:spPr>
        <p:txBody>
          <a:bodyPr anchor="b"/>
          <a:lstStyle>
            <a:lvl1pPr>
              <a:defRPr sz="2720"/>
            </a:lvl1pPr>
          </a:lstStyle>
          <a:p>
            <a:r>
              <a:rPr lang="fr-FR"/>
              <a:t>Modifiez le style du titre</a:t>
            </a:r>
            <a:endParaRPr lang="en-US" dirty="0"/>
          </a:p>
        </p:txBody>
      </p:sp>
      <p:sp>
        <p:nvSpPr>
          <p:cNvPr id="3" name="Content Placeholder 2"/>
          <p:cNvSpPr>
            <a:spLocks noGrp="1"/>
          </p:cNvSpPr>
          <p:nvPr>
            <p:ph idx="1"/>
          </p:nvPr>
        </p:nvSpPr>
        <p:spPr>
          <a:xfrm>
            <a:off x="3304282" y="1448226"/>
            <a:ext cx="3934778" cy="7147983"/>
          </a:xfrm>
        </p:spPr>
        <p:txBody>
          <a:bodyPr/>
          <a:lstStyle>
            <a:lvl1pPr>
              <a:defRPr sz="2720"/>
            </a:lvl1pPr>
            <a:lvl2pPr>
              <a:defRPr sz="2380"/>
            </a:lvl2pPr>
            <a:lvl3pPr>
              <a:defRPr sz="2040"/>
            </a:lvl3pPr>
            <a:lvl4pPr>
              <a:defRPr sz="1700"/>
            </a:lvl4pPr>
            <a:lvl5pPr>
              <a:defRPr sz="1700"/>
            </a:lvl5pPr>
            <a:lvl6pPr>
              <a:defRPr sz="1700"/>
            </a:lvl6pPr>
            <a:lvl7pPr>
              <a:defRPr sz="1700"/>
            </a:lvl7pPr>
            <a:lvl8pPr>
              <a:defRPr sz="1700"/>
            </a:lvl8pPr>
            <a:lvl9pPr>
              <a:defRPr sz="17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535365" y="3017520"/>
            <a:ext cx="2506801" cy="5590329"/>
          </a:xfrm>
        </p:spPr>
        <p:txBody>
          <a:bodyPr/>
          <a:lstStyle>
            <a:lvl1pPr marL="0" indent="0">
              <a:buNone/>
              <a:defRPr sz="136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6437B824-7B53-4C61-AC8D-E6999D8B74D2}" type="datetimeFigureOut">
              <a:rPr lang="fr-FR" smtClean="0"/>
              <a:t>02/04/2020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21FF7A0-E62A-41F1-A5CA-2B33BE60D1FF}" type="slidenum">
              <a:rPr lang="fr-FR" smtClean="0"/>
              <a:t>‹#›</a:t>
            </a:fld>
            <a:endParaRPr lang="fr-FR"/>
          </a:p>
        </p:txBody>
      </p:sp>
    </p:spTree>
    <p:extLst>
      <p:ext uri="{BB962C8B-B14F-4D97-AF65-F5344CB8AC3E}">
        <p14:creationId xmlns:p14="http://schemas.microsoft.com/office/powerpoint/2010/main" val="29102620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1" cy="2346960"/>
          </a:xfrm>
        </p:spPr>
        <p:txBody>
          <a:bodyPr anchor="b"/>
          <a:lstStyle>
            <a:lvl1pPr>
              <a:defRPr sz="2720"/>
            </a:lvl1pPr>
          </a:lstStyle>
          <a:p>
            <a:r>
              <a:rPr lang="fr-FR"/>
              <a:t>Modifiez le style du titre</a:t>
            </a:r>
            <a:endParaRPr lang="en-US" dirty="0"/>
          </a:p>
        </p:txBody>
      </p:sp>
      <p:sp>
        <p:nvSpPr>
          <p:cNvPr id="3" name="Picture Placeholder 2"/>
          <p:cNvSpPr>
            <a:spLocks noGrp="1" noChangeAspect="1"/>
          </p:cNvSpPr>
          <p:nvPr>
            <p:ph type="pic" idx="1"/>
          </p:nvPr>
        </p:nvSpPr>
        <p:spPr>
          <a:xfrm>
            <a:off x="3304282" y="1448226"/>
            <a:ext cx="3934778" cy="7147983"/>
          </a:xfrm>
        </p:spPr>
        <p:txBody>
          <a:bodyPr anchor="t"/>
          <a:lstStyle>
            <a:lvl1pPr marL="0" indent="0">
              <a:buNone/>
              <a:defRPr sz="2720"/>
            </a:lvl1pPr>
            <a:lvl2pPr marL="388620" indent="0">
              <a:buNone/>
              <a:defRPr sz="2380"/>
            </a:lvl2pPr>
            <a:lvl3pPr marL="777240" indent="0">
              <a:buNone/>
              <a:defRPr sz="2040"/>
            </a:lvl3pPr>
            <a:lvl4pPr marL="1165860" indent="0">
              <a:buNone/>
              <a:defRPr sz="1700"/>
            </a:lvl4pPr>
            <a:lvl5pPr marL="1554480" indent="0">
              <a:buNone/>
              <a:defRPr sz="1700"/>
            </a:lvl5pPr>
            <a:lvl6pPr marL="1943100" indent="0">
              <a:buNone/>
              <a:defRPr sz="1700"/>
            </a:lvl6pPr>
            <a:lvl7pPr marL="2331720" indent="0">
              <a:buNone/>
              <a:defRPr sz="1700"/>
            </a:lvl7pPr>
            <a:lvl8pPr marL="2720340" indent="0">
              <a:buNone/>
              <a:defRPr sz="1700"/>
            </a:lvl8pPr>
            <a:lvl9pPr marL="3108960" indent="0">
              <a:buNone/>
              <a:defRPr sz="1700"/>
            </a:lvl9pPr>
          </a:lstStyle>
          <a:p>
            <a:r>
              <a:rPr lang="fr-FR"/>
              <a:t>Cliquez sur l'icône pour ajouter une image</a:t>
            </a:r>
            <a:endParaRPr lang="en-US" dirty="0"/>
          </a:p>
        </p:txBody>
      </p:sp>
      <p:sp>
        <p:nvSpPr>
          <p:cNvPr id="4" name="Text Placeholder 3"/>
          <p:cNvSpPr>
            <a:spLocks noGrp="1"/>
          </p:cNvSpPr>
          <p:nvPr>
            <p:ph type="body" sz="half" idx="2"/>
          </p:nvPr>
        </p:nvSpPr>
        <p:spPr>
          <a:xfrm>
            <a:off x="535365" y="3017520"/>
            <a:ext cx="2506801" cy="5590329"/>
          </a:xfrm>
        </p:spPr>
        <p:txBody>
          <a:bodyPr/>
          <a:lstStyle>
            <a:lvl1pPr marL="0" indent="0">
              <a:buNone/>
              <a:defRPr sz="136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6437B824-7B53-4C61-AC8D-E6999D8B74D2}" type="datetimeFigureOut">
              <a:rPr lang="fr-FR" smtClean="0"/>
              <a:t>02/04/2020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21FF7A0-E62A-41F1-A5CA-2B33BE60D1FF}" type="slidenum">
              <a:rPr lang="fr-FR" smtClean="0"/>
              <a:t>‹#›</a:t>
            </a:fld>
            <a:endParaRPr lang="fr-FR"/>
          </a:p>
        </p:txBody>
      </p:sp>
    </p:spTree>
    <p:extLst>
      <p:ext uri="{BB962C8B-B14F-4D97-AF65-F5344CB8AC3E}">
        <p14:creationId xmlns:p14="http://schemas.microsoft.com/office/powerpoint/2010/main" val="266411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534353" y="9322649"/>
            <a:ext cx="1748790" cy="535517"/>
          </a:xfrm>
          <a:prstGeom prst="rect">
            <a:avLst/>
          </a:prstGeom>
        </p:spPr>
        <p:txBody>
          <a:bodyPr vert="horz" lIns="91440" tIns="45720" rIns="91440" bIns="45720" rtlCol="0" anchor="ctr"/>
          <a:lstStyle>
            <a:lvl1pPr algn="l">
              <a:defRPr sz="1020">
                <a:solidFill>
                  <a:schemeClr val="tx1">
                    <a:tint val="75000"/>
                  </a:schemeClr>
                </a:solidFill>
              </a:defRPr>
            </a:lvl1pPr>
          </a:lstStyle>
          <a:p>
            <a:fld id="{6437B824-7B53-4C61-AC8D-E6999D8B74D2}" type="datetimeFigureOut">
              <a:rPr lang="fr-FR" smtClean="0"/>
              <a:t>02/04/2020</a:t>
            </a:fld>
            <a:endParaRPr lang="fr-FR"/>
          </a:p>
        </p:txBody>
      </p:sp>
      <p:sp>
        <p:nvSpPr>
          <p:cNvPr id="5" name="Footer Placeholder 4"/>
          <p:cNvSpPr>
            <a:spLocks noGrp="1"/>
          </p:cNvSpPr>
          <p:nvPr>
            <p:ph type="ftr" sz="quarter" idx="3"/>
          </p:nvPr>
        </p:nvSpPr>
        <p:spPr>
          <a:xfrm>
            <a:off x="2574608" y="9322649"/>
            <a:ext cx="2623185" cy="535517"/>
          </a:xfrm>
          <a:prstGeom prst="rect">
            <a:avLst/>
          </a:prstGeom>
        </p:spPr>
        <p:txBody>
          <a:bodyPr vert="horz" lIns="91440" tIns="45720" rIns="91440" bIns="45720" rtlCol="0" anchor="ctr"/>
          <a:lstStyle>
            <a:lvl1pPr algn="ctr">
              <a:defRPr sz="102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5489258" y="9322649"/>
            <a:ext cx="1748790" cy="535517"/>
          </a:xfrm>
          <a:prstGeom prst="rect">
            <a:avLst/>
          </a:prstGeom>
        </p:spPr>
        <p:txBody>
          <a:bodyPr vert="horz" lIns="91440" tIns="45720" rIns="91440" bIns="45720" rtlCol="0" anchor="ctr"/>
          <a:lstStyle>
            <a:lvl1pPr algn="r">
              <a:defRPr sz="1020">
                <a:solidFill>
                  <a:schemeClr val="tx1">
                    <a:tint val="75000"/>
                  </a:schemeClr>
                </a:solidFill>
              </a:defRPr>
            </a:lvl1pPr>
          </a:lstStyle>
          <a:p>
            <a:fld id="{421FF7A0-E62A-41F1-A5CA-2B33BE60D1FF}" type="slidenum">
              <a:rPr lang="fr-FR" smtClean="0"/>
              <a:t>‹#›</a:t>
            </a:fld>
            <a:endParaRPr lang="fr-FR"/>
          </a:p>
        </p:txBody>
      </p:sp>
    </p:spTree>
    <p:extLst>
      <p:ext uri="{BB962C8B-B14F-4D97-AF65-F5344CB8AC3E}">
        <p14:creationId xmlns:p14="http://schemas.microsoft.com/office/powerpoint/2010/main" val="31920685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77240" rtl="0" eaLnBrk="1" latinLnBrk="0" hangingPunct="1">
        <a:lnSpc>
          <a:spcPct val="90000"/>
        </a:lnSpc>
        <a:spcBef>
          <a:spcPct val="0"/>
        </a:spcBef>
        <a:buNone/>
        <a:defRPr sz="3740" kern="1200">
          <a:solidFill>
            <a:schemeClr val="tx1"/>
          </a:solidFill>
          <a:latin typeface="+mj-lt"/>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Layout" Target="../slideLayouts/slideLayout1.xml"/><Relationship Id="rId13" Type="http://schemas.openxmlformats.org/officeDocument/2006/relationships/image" Target="../media/image5.png"/><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4.png"/><Relationship Id="rId2" Type="http://schemas.openxmlformats.org/officeDocument/2006/relationships/tags" Target="../tags/tag2.xml"/><Relationship Id="rId16" Type="http://schemas.openxmlformats.org/officeDocument/2006/relationships/image" Target="../media/image8.png"/><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3.png"/><Relationship Id="rId5" Type="http://schemas.openxmlformats.org/officeDocument/2006/relationships/tags" Target="../tags/tag5.xml"/><Relationship Id="rId15" Type="http://schemas.openxmlformats.org/officeDocument/2006/relationships/image" Target="../media/image7.png"/><Relationship Id="rId10" Type="http://schemas.openxmlformats.org/officeDocument/2006/relationships/image" Target="../media/image2.png"/><Relationship Id="rId4" Type="http://schemas.openxmlformats.org/officeDocument/2006/relationships/tags" Target="../tags/tag4.xml"/><Relationship Id="rId9" Type="http://schemas.openxmlformats.org/officeDocument/2006/relationships/image" Target="../media/image1.png"/><Relationship Id="rId1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tags" Target="../tags/tag10.xml"/><Relationship Id="rId7" Type="http://schemas.openxmlformats.org/officeDocument/2006/relationships/image" Target="../media/image9.png"/><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image" Target="../media/image1.png"/><Relationship Id="rId5" Type="http://schemas.openxmlformats.org/officeDocument/2006/relationships/slideLayout" Target="../slideLayouts/slideLayout1.xml"/><Relationship Id="rId4" Type="http://schemas.openxmlformats.org/officeDocument/2006/relationships/tags" Target="../tags/tag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33FE6A2-244A-4C56-8AB1-37F29393D180}"/>
              </a:ext>
            </a:extLst>
          </p:cNvPr>
          <p:cNvSpPr/>
          <p:nvPr>
            <p:custDataLst>
              <p:tags r:id="rId1"/>
            </p:custDataLst>
          </p:nvPr>
        </p:nvSpPr>
        <p:spPr>
          <a:xfrm>
            <a:off x="1428747" y="1517625"/>
            <a:ext cx="4914900" cy="584775"/>
          </a:xfrm>
          <a:prstGeom prst="rect">
            <a:avLst/>
          </a:prstGeom>
        </p:spPr>
        <p:txBody>
          <a:bodyPr wrap="square">
            <a:spAutoFit/>
          </a:bodyPr>
          <a:lstStyle/>
          <a:p>
            <a:pPr algn="ctr"/>
            <a:r>
              <a:rPr lang="fr-FR" sz="3200" b="1" dirty="0">
                <a:solidFill>
                  <a:srgbClr val="C00000"/>
                </a:solidFill>
              </a:rPr>
              <a:t>TANKER DRIVERS</a:t>
            </a:r>
            <a:endParaRPr lang="fr-FR" sz="3200" dirty="0">
              <a:solidFill>
                <a:srgbClr val="C00000"/>
              </a:solidFill>
            </a:endParaRPr>
          </a:p>
        </p:txBody>
      </p:sp>
      <p:grpSp>
        <p:nvGrpSpPr>
          <p:cNvPr id="18" name="Groupe 17">
            <a:extLst>
              <a:ext uri="{FF2B5EF4-FFF2-40B4-BE49-F238E27FC236}">
                <a16:creationId xmlns:a16="http://schemas.microsoft.com/office/drawing/2014/main" id="{B6ACCAB9-6793-40F9-AA08-A5A28D372B8F}"/>
              </a:ext>
            </a:extLst>
          </p:cNvPr>
          <p:cNvGrpSpPr/>
          <p:nvPr>
            <p:custDataLst>
              <p:tags r:id="rId2"/>
            </p:custDataLst>
          </p:nvPr>
        </p:nvGrpSpPr>
        <p:grpSpPr>
          <a:xfrm>
            <a:off x="-2" y="6743"/>
            <a:ext cx="7772402" cy="1496593"/>
            <a:chOff x="-2" y="3896813"/>
            <a:chExt cx="7772402" cy="1496593"/>
          </a:xfrm>
        </p:grpSpPr>
        <p:pic>
          <p:nvPicPr>
            <p:cNvPr id="10" name="Image 9">
              <a:extLst>
                <a:ext uri="{FF2B5EF4-FFF2-40B4-BE49-F238E27FC236}">
                  <a16:creationId xmlns:a16="http://schemas.microsoft.com/office/drawing/2014/main" id="{62DA209B-B857-445B-AADC-6E773E22FE1B}"/>
                </a:ext>
              </a:extLst>
            </p:cNvPr>
            <p:cNvPicPr>
              <a:picLocks noChangeAspect="1"/>
            </p:cNvPicPr>
            <p:nvPr/>
          </p:nvPicPr>
          <p:blipFill>
            <a:blip r:embed="rId9"/>
            <a:stretch>
              <a:fillRect/>
            </a:stretch>
          </p:blipFill>
          <p:spPr>
            <a:xfrm>
              <a:off x="-2" y="3896813"/>
              <a:ext cx="7772402" cy="1496593"/>
            </a:xfrm>
            <a:prstGeom prst="rect">
              <a:avLst/>
            </a:prstGeom>
          </p:spPr>
        </p:pic>
        <p:sp>
          <p:nvSpPr>
            <p:cNvPr id="16" name="Titre 1">
              <a:extLst>
                <a:ext uri="{FF2B5EF4-FFF2-40B4-BE49-F238E27FC236}">
                  <a16:creationId xmlns:a16="http://schemas.microsoft.com/office/drawing/2014/main" id="{4D06CCDD-40F1-4D1A-8D7A-C56FE406E8D2}"/>
                </a:ext>
              </a:extLst>
            </p:cNvPr>
            <p:cNvSpPr txBox="1">
              <a:spLocks/>
            </p:cNvSpPr>
            <p:nvPr/>
          </p:nvSpPr>
          <p:spPr>
            <a:xfrm>
              <a:off x="2" y="4291455"/>
              <a:ext cx="7772396" cy="582721"/>
            </a:xfrm>
            <a:prstGeom prst="rect">
              <a:avLst/>
            </a:prstGeom>
            <a:solidFill>
              <a:srgbClr val="71080D"/>
            </a:solidFill>
            <a:ln>
              <a:solidFill>
                <a:srgbClr val="71080D"/>
              </a:solidFill>
            </a:ln>
          </p:spPr>
          <p:txBody>
            <a:bodyPr vert="horz" lIns="91440" tIns="45720" rIns="91440" bIns="45720" rtlCol="0" anchor="b">
              <a:normAutofit/>
            </a:bodyPr>
            <a:lstStyle>
              <a:lvl1pPr algn="ctr" defTabSz="777240" rtl="0" eaLnBrk="1" latinLnBrk="0" hangingPunct="1">
                <a:lnSpc>
                  <a:spcPct val="90000"/>
                </a:lnSpc>
                <a:spcBef>
                  <a:spcPct val="0"/>
                </a:spcBef>
                <a:buNone/>
                <a:defRPr sz="5100" kern="1200">
                  <a:solidFill>
                    <a:schemeClr val="tx1"/>
                  </a:solidFill>
                  <a:latin typeface="+mj-lt"/>
                  <a:ea typeface="+mj-ea"/>
                  <a:cs typeface="+mj-cs"/>
                </a:defRPr>
              </a:lvl1pPr>
            </a:lstStyle>
            <a:p>
              <a:pPr algn="l">
                <a:lnSpc>
                  <a:spcPct val="0"/>
                </a:lnSpc>
              </a:pPr>
              <a:r>
                <a:rPr lang="fr-FR" sz="3200" b="1" dirty="0">
                  <a:solidFill>
                    <a:schemeClr val="bg1"/>
                  </a:solidFill>
                </a:rPr>
                <a:t>COVID-19 HEALTH &amp; SAFETY</a:t>
              </a:r>
            </a:p>
          </p:txBody>
        </p:sp>
      </p:grpSp>
      <p:grpSp>
        <p:nvGrpSpPr>
          <p:cNvPr id="3" name="Groupe 2">
            <a:extLst>
              <a:ext uri="{FF2B5EF4-FFF2-40B4-BE49-F238E27FC236}">
                <a16:creationId xmlns:a16="http://schemas.microsoft.com/office/drawing/2014/main" id="{C8C9688E-70D7-49F2-BC94-D27920D8EF09}"/>
              </a:ext>
            </a:extLst>
          </p:cNvPr>
          <p:cNvGrpSpPr/>
          <p:nvPr>
            <p:custDataLst>
              <p:tags r:id="rId3"/>
            </p:custDataLst>
          </p:nvPr>
        </p:nvGrpSpPr>
        <p:grpSpPr>
          <a:xfrm>
            <a:off x="141636" y="2138384"/>
            <a:ext cx="7369444" cy="496577"/>
            <a:chOff x="141636" y="2559290"/>
            <a:chExt cx="7369444" cy="496577"/>
          </a:xfrm>
        </p:grpSpPr>
        <p:sp>
          <p:nvSpPr>
            <p:cNvPr id="21" name="ZoneTexte 20">
              <a:extLst>
                <a:ext uri="{FF2B5EF4-FFF2-40B4-BE49-F238E27FC236}">
                  <a16:creationId xmlns:a16="http://schemas.microsoft.com/office/drawing/2014/main" id="{46C48E36-BC05-473A-BB48-086918591575}"/>
                </a:ext>
              </a:extLst>
            </p:cNvPr>
            <p:cNvSpPr txBox="1"/>
            <p:nvPr>
              <p:custDataLst>
                <p:tags r:id="rId6"/>
              </p:custDataLst>
            </p:nvPr>
          </p:nvSpPr>
          <p:spPr>
            <a:xfrm>
              <a:off x="567839" y="2635580"/>
              <a:ext cx="6943241" cy="369332"/>
            </a:xfrm>
            <a:prstGeom prst="rect">
              <a:avLst/>
            </a:prstGeom>
            <a:solidFill>
              <a:srgbClr val="002060"/>
            </a:solidFill>
            <a:ln>
              <a:solidFill>
                <a:srgbClr val="002060"/>
              </a:solidFill>
            </a:ln>
            <a:effectLst>
              <a:outerShdw blurRad="50800" dist="38100" dir="2700000" algn="tl" rotWithShape="0">
                <a:prstClr val="black">
                  <a:alpha val="40000"/>
                </a:prstClr>
              </a:outerShdw>
            </a:effectLst>
          </p:spPr>
          <p:txBody>
            <a:bodyPr wrap="square" rtlCol="0">
              <a:spAutoFit/>
            </a:bodyPr>
            <a:lstStyle/>
            <a:p>
              <a:r>
                <a:rPr lang="fr-FR" b="1" dirty="0">
                  <a:solidFill>
                    <a:schemeClr val="bg1"/>
                  </a:solidFill>
                </a:rPr>
                <a:t>   PREVENT CATCHING &amp; SPREADING THE VIRUS</a:t>
              </a:r>
            </a:p>
          </p:txBody>
        </p:sp>
        <p:sp>
          <p:nvSpPr>
            <p:cNvPr id="25" name="Ellipse 24">
              <a:extLst>
                <a:ext uri="{FF2B5EF4-FFF2-40B4-BE49-F238E27FC236}">
                  <a16:creationId xmlns:a16="http://schemas.microsoft.com/office/drawing/2014/main" id="{60AA8CCD-856B-4B30-ABDA-577667C7ED42}"/>
                </a:ext>
              </a:extLst>
            </p:cNvPr>
            <p:cNvSpPr/>
            <p:nvPr>
              <p:custDataLst>
                <p:tags r:id="rId7"/>
              </p:custDataLst>
            </p:nvPr>
          </p:nvSpPr>
          <p:spPr>
            <a:xfrm>
              <a:off x="141636" y="2559290"/>
              <a:ext cx="604434" cy="496577"/>
            </a:xfrm>
            <a:prstGeom prst="ellipse">
              <a:avLst/>
            </a:prstGeom>
            <a:solidFill>
              <a:srgbClr val="002060"/>
            </a:solidFill>
            <a:ln>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a:p>
              <a:pPr algn="ctr"/>
              <a:r>
                <a:rPr lang="fr-FR" b="1" dirty="0">
                  <a:solidFill>
                    <a:schemeClr val="bg1"/>
                  </a:solidFill>
                </a:rPr>
                <a:t>1</a:t>
              </a:r>
              <a:endParaRPr lang="fr-FR" dirty="0"/>
            </a:p>
            <a:p>
              <a:pPr algn="ctr"/>
              <a:endParaRPr lang="fr-FR" dirty="0"/>
            </a:p>
          </p:txBody>
        </p:sp>
      </p:grpSp>
      <p:grpSp>
        <p:nvGrpSpPr>
          <p:cNvPr id="2" name="Groupe 1">
            <a:extLst>
              <a:ext uri="{FF2B5EF4-FFF2-40B4-BE49-F238E27FC236}">
                <a16:creationId xmlns:a16="http://schemas.microsoft.com/office/drawing/2014/main" id="{B8DCF217-A6B8-48D3-98EE-7FD2B7A97C58}"/>
              </a:ext>
            </a:extLst>
          </p:cNvPr>
          <p:cNvGrpSpPr/>
          <p:nvPr>
            <p:custDataLst>
              <p:tags r:id="rId4"/>
            </p:custDataLst>
          </p:nvPr>
        </p:nvGrpSpPr>
        <p:grpSpPr>
          <a:xfrm>
            <a:off x="141636" y="4300346"/>
            <a:ext cx="7369444" cy="496577"/>
            <a:chOff x="116236" y="4587454"/>
            <a:chExt cx="7369444" cy="496577"/>
          </a:xfrm>
        </p:grpSpPr>
        <p:sp>
          <p:nvSpPr>
            <p:cNvPr id="28" name="ZoneTexte 27">
              <a:extLst>
                <a:ext uri="{FF2B5EF4-FFF2-40B4-BE49-F238E27FC236}">
                  <a16:creationId xmlns:a16="http://schemas.microsoft.com/office/drawing/2014/main" id="{38C0D48F-F67A-429E-8E4D-2A6914F7D3C9}"/>
                </a:ext>
              </a:extLst>
            </p:cNvPr>
            <p:cNvSpPr txBox="1"/>
            <p:nvPr/>
          </p:nvSpPr>
          <p:spPr>
            <a:xfrm>
              <a:off x="542439" y="4663744"/>
              <a:ext cx="6943241" cy="338554"/>
            </a:xfrm>
            <a:prstGeom prst="rect">
              <a:avLst/>
            </a:prstGeom>
            <a:solidFill>
              <a:srgbClr val="002060"/>
            </a:solidFill>
            <a:ln>
              <a:solidFill>
                <a:srgbClr val="002060"/>
              </a:solidFill>
            </a:ln>
            <a:effectLst>
              <a:outerShdw blurRad="50800" dist="38100" dir="2700000" algn="tl" rotWithShape="0">
                <a:prstClr val="black">
                  <a:alpha val="40000"/>
                </a:prstClr>
              </a:outerShdw>
            </a:effectLst>
          </p:spPr>
          <p:txBody>
            <a:bodyPr wrap="square" rtlCol="0">
              <a:spAutoFit/>
            </a:bodyPr>
            <a:lstStyle/>
            <a:p>
              <a:r>
                <a:rPr lang="fr-FR" sz="1600" b="1" dirty="0">
                  <a:solidFill>
                    <a:schemeClr val="bg1"/>
                  </a:solidFill>
                </a:rPr>
                <a:t>    YOUR VEHICLE</a:t>
              </a:r>
            </a:p>
          </p:txBody>
        </p:sp>
        <p:sp>
          <p:nvSpPr>
            <p:cNvPr id="29" name="Ellipse 28">
              <a:extLst>
                <a:ext uri="{FF2B5EF4-FFF2-40B4-BE49-F238E27FC236}">
                  <a16:creationId xmlns:a16="http://schemas.microsoft.com/office/drawing/2014/main" id="{88EF9971-115C-4437-839C-8B565E09BC3B}"/>
                </a:ext>
              </a:extLst>
            </p:cNvPr>
            <p:cNvSpPr/>
            <p:nvPr/>
          </p:nvSpPr>
          <p:spPr>
            <a:xfrm>
              <a:off x="116236" y="4587454"/>
              <a:ext cx="604434" cy="496577"/>
            </a:xfrm>
            <a:prstGeom prst="ellipse">
              <a:avLst/>
            </a:prstGeom>
            <a:solidFill>
              <a:srgbClr val="002060"/>
            </a:solidFill>
            <a:ln>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a:p>
              <a:pPr algn="ctr"/>
              <a:r>
                <a:rPr lang="fr-FR" b="1" dirty="0">
                  <a:solidFill>
                    <a:schemeClr val="bg1"/>
                  </a:solidFill>
                </a:rPr>
                <a:t>2</a:t>
              </a:r>
              <a:endParaRPr lang="fr-FR" dirty="0"/>
            </a:p>
            <a:p>
              <a:pPr algn="ctr"/>
              <a:endParaRPr lang="fr-FR" dirty="0"/>
            </a:p>
          </p:txBody>
        </p:sp>
      </p:grpSp>
      <p:grpSp>
        <p:nvGrpSpPr>
          <p:cNvPr id="43" name="Groupe 42">
            <a:extLst>
              <a:ext uri="{FF2B5EF4-FFF2-40B4-BE49-F238E27FC236}">
                <a16:creationId xmlns:a16="http://schemas.microsoft.com/office/drawing/2014/main" id="{9D3727F4-1B3A-46CF-B898-1610592D4797}"/>
              </a:ext>
            </a:extLst>
          </p:cNvPr>
          <p:cNvGrpSpPr/>
          <p:nvPr>
            <p:custDataLst>
              <p:tags r:id="rId5"/>
            </p:custDataLst>
          </p:nvPr>
        </p:nvGrpSpPr>
        <p:grpSpPr>
          <a:xfrm>
            <a:off x="464603" y="9762912"/>
            <a:ext cx="6961297" cy="288745"/>
            <a:chOff x="498525" y="9533568"/>
            <a:chExt cx="6961297" cy="288746"/>
          </a:xfrm>
        </p:grpSpPr>
        <p:sp>
          <p:nvSpPr>
            <p:cNvPr id="44" name="ZoneTexte 25">
              <a:extLst>
                <a:ext uri="{FF2B5EF4-FFF2-40B4-BE49-F238E27FC236}">
                  <a16:creationId xmlns:a16="http://schemas.microsoft.com/office/drawing/2014/main" id="{9646B435-230C-4BA5-9D52-CD1CBA517604}"/>
                </a:ext>
              </a:extLst>
            </p:cNvPr>
            <p:cNvSpPr txBox="1"/>
            <p:nvPr/>
          </p:nvSpPr>
          <p:spPr>
            <a:xfrm>
              <a:off x="498525" y="9591352"/>
              <a:ext cx="6961297" cy="230962"/>
            </a:xfrm>
            <a:prstGeom prst="rect">
              <a:avLst/>
            </a:prstGeom>
            <a:noFill/>
          </p:spPr>
          <p:txBody>
            <a:bodyPr wrap="square" rtlCol="0">
              <a:spAutoFit/>
            </a:bodyPr>
            <a:lstStyle/>
            <a:p>
              <a:r>
                <a:rPr lang="fr-FR" sz="901" dirty="0">
                  <a:solidFill>
                    <a:srgbClr val="000000"/>
                  </a:solidFill>
                  <a:latin typeface="Arial" panose="020B0604020202020204" pitchFamily="34" charset="0"/>
                  <a:ea typeface="Calibri" panose="020F0502020204030204" pitchFamily="34" charset="0"/>
                  <a:cs typeface="Arial" panose="020B0604020202020204" pitchFamily="34" charset="0"/>
                </a:rPr>
                <a:t>						V1 – 30/03/2020                                                                                          1/2</a:t>
              </a:r>
              <a:endParaRPr lang="fr-FR" sz="1200" dirty="0">
                <a:latin typeface="Times New Roman" panose="02020603050405020304" pitchFamily="18" charset="0"/>
                <a:ea typeface="Times New Roman" panose="02020603050405020304" pitchFamily="18" charset="0"/>
              </a:endParaRPr>
            </a:p>
          </p:txBody>
        </p:sp>
        <p:cxnSp>
          <p:nvCxnSpPr>
            <p:cNvPr id="45" name="Connecteur droit 44">
              <a:extLst>
                <a:ext uri="{FF2B5EF4-FFF2-40B4-BE49-F238E27FC236}">
                  <a16:creationId xmlns:a16="http://schemas.microsoft.com/office/drawing/2014/main" id="{A83F4431-D6F3-4765-AABA-55D78565B1D6}"/>
                </a:ext>
              </a:extLst>
            </p:cNvPr>
            <p:cNvCxnSpPr/>
            <p:nvPr/>
          </p:nvCxnSpPr>
          <p:spPr>
            <a:xfrm flipV="1">
              <a:off x="498526" y="9533568"/>
              <a:ext cx="6953250" cy="1714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4" name="Picture 3">
            <a:extLst>
              <a:ext uri="{FF2B5EF4-FFF2-40B4-BE49-F238E27FC236}">
                <a16:creationId xmlns:a16="http://schemas.microsoft.com/office/drawing/2014/main" id="{28A3613F-8D36-4041-B9FB-9CE951890D14}"/>
              </a:ext>
            </a:extLst>
          </p:cNvPr>
          <p:cNvPicPr>
            <a:picLocks noChangeAspect="1"/>
          </p:cNvPicPr>
          <p:nvPr/>
        </p:nvPicPr>
        <p:blipFill rotWithShape="1">
          <a:blip r:embed="rId10" cstate="hqprint">
            <a:extLst>
              <a:ext uri="{28A0092B-C50C-407E-A947-70E740481C1C}">
                <a14:useLocalDpi xmlns:a14="http://schemas.microsoft.com/office/drawing/2010/main"/>
              </a:ext>
            </a:extLst>
          </a:blip>
          <a:srcRect/>
          <a:stretch/>
        </p:blipFill>
        <p:spPr>
          <a:xfrm>
            <a:off x="6335083" y="2778284"/>
            <a:ext cx="1389869" cy="1200491"/>
          </a:xfrm>
          <a:prstGeom prst="rect">
            <a:avLst/>
          </a:prstGeom>
        </p:spPr>
      </p:pic>
      <p:pic>
        <p:nvPicPr>
          <p:cNvPr id="46" name="Picture 45">
            <a:extLst>
              <a:ext uri="{FF2B5EF4-FFF2-40B4-BE49-F238E27FC236}">
                <a16:creationId xmlns:a16="http://schemas.microsoft.com/office/drawing/2014/main" id="{FE2A540F-4111-4198-85DD-44407D489C63}"/>
              </a:ext>
            </a:extLst>
          </p:cNvPr>
          <p:cNvPicPr>
            <a:picLocks noChangeAspect="1"/>
          </p:cNvPicPr>
          <p:nvPr/>
        </p:nvPicPr>
        <p:blipFill rotWithShape="1">
          <a:blip r:embed="rId11" cstate="hqprint">
            <a:extLst>
              <a:ext uri="{28A0092B-C50C-407E-A947-70E740481C1C}">
                <a14:useLocalDpi xmlns:a14="http://schemas.microsoft.com/office/drawing/2010/main"/>
              </a:ext>
            </a:extLst>
          </a:blip>
          <a:srcRect/>
          <a:stretch/>
        </p:blipFill>
        <p:spPr>
          <a:xfrm>
            <a:off x="5066890" y="2773667"/>
            <a:ext cx="1346610" cy="1209725"/>
          </a:xfrm>
          <a:prstGeom prst="rect">
            <a:avLst/>
          </a:prstGeom>
        </p:spPr>
      </p:pic>
      <p:pic>
        <p:nvPicPr>
          <p:cNvPr id="47" name="Picture 46">
            <a:extLst>
              <a:ext uri="{FF2B5EF4-FFF2-40B4-BE49-F238E27FC236}">
                <a16:creationId xmlns:a16="http://schemas.microsoft.com/office/drawing/2014/main" id="{F6D89D27-BA0B-4E73-9481-BA104417D9CE}"/>
              </a:ext>
            </a:extLst>
          </p:cNvPr>
          <p:cNvPicPr>
            <a:picLocks noChangeAspect="1"/>
          </p:cNvPicPr>
          <p:nvPr/>
        </p:nvPicPr>
        <p:blipFill rotWithShape="1">
          <a:blip r:embed="rId12" cstate="hqprint">
            <a:extLst>
              <a:ext uri="{28A0092B-C50C-407E-A947-70E740481C1C}">
                <a14:useLocalDpi xmlns:a14="http://schemas.microsoft.com/office/drawing/2010/main"/>
              </a:ext>
            </a:extLst>
          </a:blip>
          <a:srcRect/>
          <a:stretch/>
        </p:blipFill>
        <p:spPr>
          <a:xfrm>
            <a:off x="3917085" y="2775868"/>
            <a:ext cx="1164498" cy="1205322"/>
          </a:xfrm>
          <a:prstGeom prst="rect">
            <a:avLst/>
          </a:prstGeom>
        </p:spPr>
      </p:pic>
      <p:pic>
        <p:nvPicPr>
          <p:cNvPr id="48" name="Picture 47">
            <a:extLst>
              <a:ext uri="{FF2B5EF4-FFF2-40B4-BE49-F238E27FC236}">
                <a16:creationId xmlns:a16="http://schemas.microsoft.com/office/drawing/2014/main" id="{8DFD1830-2C6D-4D38-9EFD-5EA54B47C7EB}"/>
              </a:ext>
            </a:extLst>
          </p:cNvPr>
          <p:cNvPicPr>
            <a:picLocks noChangeAspect="1"/>
          </p:cNvPicPr>
          <p:nvPr/>
        </p:nvPicPr>
        <p:blipFill rotWithShape="1">
          <a:blip r:embed="rId13" cstate="hqprint">
            <a:extLst>
              <a:ext uri="{28A0092B-C50C-407E-A947-70E740481C1C}">
                <a14:useLocalDpi xmlns:a14="http://schemas.microsoft.com/office/drawing/2010/main"/>
              </a:ext>
            </a:extLst>
          </a:blip>
          <a:srcRect/>
          <a:stretch/>
        </p:blipFill>
        <p:spPr>
          <a:xfrm>
            <a:off x="2607866" y="2775868"/>
            <a:ext cx="1419548" cy="1205322"/>
          </a:xfrm>
          <a:prstGeom prst="rect">
            <a:avLst/>
          </a:prstGeom>
        </p:spPr>
      </p:pic>
      <p:pic>
        <p:nvPicPr>
          <p:cNvPr id="49" name="Picture 48">
            <a:extLst>
              <a:ext uri="{FF2B5EF4-FFF2-40B4-BE49-F238E27FC236}">
                <a16:creationId xmlns:a16="http://schemas.microsoft.com/office/drawing/2014/main" id="{136E116D-9E4A-424B-B8EC-7CAE85AB4176}"/>
              </a:ext>
            </a:extLst>
          </p:cNvPr>
          <p:cNvPicPr>
            <a:picLocks noChangeAspect="1"/>
          </p:cNvPicPr>
          <p:nvPr/>
        </p:nvPicPr>
        <p:blipFill rotWithShape="1">
          <a:blip r:embed="rId14" cstate="hqprint">
            <a:extLst>
              <a:ext uri="{28A0092B-C50C-407E-A947-70E740481C1C}">
                <a14:useLocalDpi xmlns:a14="http://schemas.microsoft.com/office/drawing/2010/main"/>
              </a:ext>
            </a:extLst>
          </a:blip>
          <a:srcRect/>
          <a:stretch/>
        </p:blipFill>
        <p:spPr>
          <a:xfrm>
            <a:off x="1362786" y="2778252"/>
            <a:ext cx="1419547" cy="1200555"/>
          </a:xfrm>
          <a:prstGeom prst="rect">
            <a:avLst/>
          </a:prstGeom>
        </p:spPr>
      </p:pic>
      <p:pic>
        <p:nvPicPr>
          <p:cNvPr id="50" name="Picture 49">
            <a:extLst>
              <a:ext uri="{FF2B5EF4-FFF2-40B4-BE49-F238E27FC236}">
                <a16:creationId xmlns:a16="http://schemas.microsoft.com/office/drawing/2014/main" id="{49F15C4B-239F-4EB0-8723-E262C745A63F}"/>
              </a:ext>
            </a:extLst>
          </p:cNvPr>
          <p:cNvPicPr>
            <a:picLocks noChangeAspect="1"/>
          </p:cNvPicPr>
          <p:nvPr/>
        </p:nvPicPr>
        <p:blipFill rotWithShape="1">
          <a:blip r:embed="rId15" cstate="hqprint">
            <a:extLst>
              <a:ext uri="{28A0092B-C50C-407E-A947-70E740481C1C}">
                <a14:useLocalDpi xmlns:a14="http://schemas.microsoft.com/office/drawing/2010/main"/>
              </a:ext>
            </a:extLst>
          </a:blip>
          <a:srcRect/>
          <a:stretch/>
        </p:blipFill>
        <p:spPr>
          <a:xfrm>
            <a:off x="88404" y="2776908"/>
            <a:ext cx="1346610" cy="1203243"/>
          </a:xfrm>
          <a:prstGeom prst="rect">
            <a:avLst/>
          </a:prstGeom>
        </p:spPr>
      </p:pic>
      <p:pic>
        <p:nvPicPr>
          <p:cNvPr id="51" name="Picture 50">
            <a:extLst>
              <a:ext uri="{FF2B5EF4-FFF2-40B4-BE49-F238E27FC236}">
                <a16:creationId xmlns:a16="http://schemas.microsoft.com/office/drawing/2014/main" id="{96DC4973-C0C1-412D-9075-FD88BA2811F8}"/>
              </a:ext>
            </a:extLst>
          </p:cNvPr>
          <p:cNvPicPr/>
          <p:nvPr/>
        </p:nvPicPr>
        <p:blipFill>
          <a:blip r:embed="rId16">
            <a:extLst>
              <a:ext uri="{28A0092B-C50C-407E-A947-70E740481C1C}">
                <a14:useLocalDpi xmlns:a14="http://schemas.microsoft.com/office/drawing/2010/main" val="0"/>
              </a:ext>
            </a:extLst>
          </a:blip>
          <a:srcRect/>
          <a:stretch>
            <a:fillRect/>
          </a:stretch>
        </p:blipFill>
        <p:spPr bwMode="auto">
          <a:xfrm flipH="1">
            <a:off x="1659876" y="5905762"/>
            <a:ext cx="4514417" cy="1872358"/>
          </a:xfrm>
          <a:prstGeom prst="rect">
            <a:avLst/>
          </a:prstGeom>
          <a:noFill/>
          <a:ln>
            <a:noFill/>
          </a:ln>
          <a:extLst>
            <a:ext uri="{909E8E84-426E-40dd-AFC4-6F175D3DCCD1}">
              <a14:hiddenFill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a14="http://schemas.microsoft.com/office/drawing/2010/main" xmlns:w="http://schemas.openxmlformats.org/wordprocessingml/2006/main" xmlns:w10="urn:schemas-microsoft-com:office:word" xmlns:v="urn:schemas-microsoft-com:vml" xmlns:o="urn:schemas-microsoft-com:office:office" xmlns:mv="urn:schemas-microsoft-com:mac:vml" xmlns:mo="http://schemas.microsoft.com/office/mac/office/2008/main" xmlns="" xmlns:lc="http://schemas.openxmlformats.org/drawingml/2006/lockedCanvas">
                <a:solidFill>
                  <a:srgbClr val="FFFFFF"/>
                </a:solidFill>
              </a14:hiddenFill>
            </a:ext>
            <a:ext uri="{91240B29-F687-4f45-9708-019B960494DF}">
              <a14:hiddenLine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a14="http://schemas.microsoft.com/office/drawing/2010/main" xmlns:w="http://schemas.openxmlformats.org/wordprocessingml/2006/main" xmlns:w10="urn:schemas-microsoft-com:office:word" xmlns:v="urn:schemas-microsoft-com:vml" xmlns:o="urn:schemas-microsoft-com:office:office" xmlns:mv="urn:schemas-microsoft-com:mac:vml" xmlns:mo="http://schemas.microsoft.com/office/mac/office/2008/main" xmlns="" xmlns:lc="http://schemas.openxmlformats.org/drawingml/2006/lockedCanvas" w="9525">
                <a:solidFill>
                  <a:srgbClr val="000000"/>
                </a:solidFill>
                <a:miter lim="800000"/>
                <a:headEnd/>
                <a:tailEnd/>
              </a14:hiddenLine>
            </a:ext>
          </a:extLst>
        </p:spPr>
      </p:pic>
      <p:sp>
        <p:nvSpPr>
          <p:cNvPr id="52" name="Text Box 16">
            <a:extLst>
              <a:ext uri="{FF2B5EF4-FFF2-40B4-BE49-F238E27FC236}">
                <a16:creationId xmlns:a16="http://schemas.microsoft.com/office/drawing/2014/main" id="{28BE9106-2F0E-4C17-8D7E-D74ACC823538}"/>
              </a:ext>
            </a:extLst>
          </p:cNvPr>
          <p:cNvSpPr txBox="1">
            <a:spLocks noChangeArrowheads="1"/>
          </p:cNvSpPr>
          <p:nvPr/>
        </p:nvSpPr>
        <p:spPr bwMode="auto">
          <a:xfrm>
            <a:off x="5299173" y="7409266"/>
            <a:ext cx="2040027" cy="434460"/>
          </a:xfrm>
          <a:prstGeom prst="rect">
            <a:avLst/>
          </a:prstGeom>
          <a:noFill/>
          <a:ln w="12700">
            <a:solidFill>
              <a:schemeClr val="accent1">
                <a:lumMod val="75000"/>
              </a:schemeClr>
            </a:solidFill>
            <a:prstDash val="solid"/>
            <a:miter lim="800000"/>
            <a:headEnd/>
            <a:tailEnd/>
          </a:ln>
          <a:extLst>
            <a:ext uri="{909E8E84-426E-40dd-AFC4-6F175D3DCCD1}">
              <a14:hiddenFill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w="http://schemas.openxmlformats.org/wordprocessingml/2006/main" xmlns:w10="urn:schemas-microsoft-com:office:word" xmlns:v="urn:schemas-microsoft-com:vml" xmlns:o="urn:schemas-microsoft-com:office:office" xmlns:mv="urn:schemas-microsoft-com:mac:vml" xmlns:mo="http://schemas.microsoft.com/office/mac/office/2008/main" xmlns="" xmlns:lc="http://schemas.openxmlformats.org/drawingml/2006/lockedCanvas">
                <a:solidFill>
                  <a:srgbClr val="FFFFFF"/>
                </a:solidFill>
              </a14:hiddenFill>
            </a:ext>
          </a:extLst>
        </p:spPr>
        <p:txBody>
          <a:bodyPr rot="0" vert="horz" wrap="square" lIns="72000" tIns="72000" rIns="72000" bIns="72000" anchor="ctr" anchorCtr="0" upright="1">
            <a:spAutoFit/>
          </a:bodyPr>
          <a:lstStyle/>
          <a:p>
            <a:pPr marL="97790">
              <a:lnSpc>
                <a:spcPct val="85000"/>
              </a:lnSpc>
              <a:spcBef>
                <a:spcPts val="580"/>
              </a:spcBef>
              <a:spcAft>
                <a:spcPts val="0"/>
              </a:spcAft>
            </a:pPr>
            <a:r>
              <a:rPr lang="en-US" sz="1100" b="1" dirty="0">
                <a:solidFill>
                  <a:srgbClr val="155379"/>
                </a:solidFill>
                <a:effectLst/>
                <a:ea typeface="Myriad Pro"/>
                <a:cs typeface="Myriad Pro"/>
              </a:rPr>
              <a:t>3. </a:t>
            </a:r>
            <a:r>
              <a:rPr lang="en-GB" sz="1100" dirty="0">
                <a:solidFill>
                  <a:srgbClr val="231F20"/>
                </a:solidFill>
                <a:effectLst/>
                <a:ea typeface="Myriad Pro"/>
                <a:cs typeface="Myriad Pro"/>
              </a:rPr>
              <a:t>When driving, keep windows half open for ventilation.</a:t>
            </a:r>
            <a:r>
              <a:rPr lang="en-GB" sz="1100" dirty="0">
                <a:effectLst/>
                <a:ea typeface="Myriad Pro"/>
                <a:cs typeface="Myriad Pro"/>
              </a:rPr>
              <a:t> </a:t>
            </a:r>
          </a:p>
        </p:txBody>
      </p:sp>
      <p:sp>
        <p:nvSpPr>
          <p:cNvPr id="53" name="Text Box 15">
            <a:extLst>
              <a:ext uri="{FF2B5EF4-FFF2-40B4-BE49-F238E27FC236}">
                <a16:creationId xmlns:a16="http://schemas.microsoft.com/office/drawing/2014/main" id="{8EC8F425-62C5-49B8-BE73-CF50F36F23FD}"/>
              </a:ext>
            </a:extLst>
          </p:cNvPr>
          <p:cNvSpPr txBox="1">
            <a:spLocks noChangeArrowheads="1"/>
          </p:cNvSpPr>
          <p:nvPr/>
        </p:nvSpPr>
        <p:spPr bwMode="auto">
          <a:xfrm>
            <a:off x="392686" y="8036946"/>
            <a:ext cx="1999280" cy="578345"/>
          </a:xfrm>
          <a:prstGeom prst="rect">
            <a:avLst/>
          </a:prstGeom>
          <a:noFill/>
          <a:ln w="12700">
            <a:solidFill>
              <a:schemeClr val="accent1">
                <a:lumMod val="75000"/>
              </a:schemeClr>
            </a:solidFill>
            <a:prstDash val="solid"/>
            <a:miter lim="800000"/>
            <a:headEnd/>
            <a:tailEnd/>
          </a:ln>
          <a:extLst>
            <a:ext uri="{909E8E84-426E-40dd-AFC4-6F175D3DCCD1}">
              <a14:hiddenFill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w="http://schemas.openxmlformats.org/wordprocessingml/2006/main" xmlns:w10="urn:schemas-microsoft-com:office:word" xmlns:v="urn:schemas-microsoft-com:vml" xmlns:o="urn:schemas-microsoft-com:office:office" xmlns:mv="urn:schemas-microsoft-com:mac:vml" xmlns:mo="http://schemas.microsoft.com/office/mac/office/2008/main" xmlns="" xmlns:lc="http://schemas.openxmlformats.org/drawingml/2006/lockedCanvas">
                <a:solidFill>
                  <a:srgbClr val="FFFFFF"/>
                </a:solidFill>
              </a14:hiddenFill>
            </a:ext>
          </a:extLst>
        </p:spPr>
        <p:txBody>
          <a:bodyPr rot="0" vert="horz" wrap="square" lIns="72000" tIns="72000" rIns="72000" bIns="72000" anchor="ctr" anchorCtr="0" upright="1">
            <a:spAutoFit/>
          </a:bodyPr>
          <a:lstStyle/>
          <a:p>
            <a:pPr marL="86360" marR="69215" algn="just">
              <a:lnSpc>
                <a:spcPct val="85000"/>
              </a:lnSpc>
              <a:spcBef>
                <a:spcPts val="380"/>
              </a:spcBef>
              <a:spcAft>
                <a:spcPts val="0"/>
              </a:spcAft>
            </a:pPr>
            <a:r>
              <a:rPr lang="en-US" sz="1100" b="1" dirty="0">
                <a:solidFill>
                  <a:srgbClr val="155379"/>
                </a:solidFill>
                <a:effectLst/>
                <a:ea typeface="Myriad Pro"/>
                <a:cs typeface="Myriad Pro"/>
              </a:rPr>
              <a:t>5. </a:t>
            </a:r>
            <a:r>
              <a:rPr lang="en-GB" sz="1100" dirty="0">
                <a:solidFill>
                  <a:srgbClr val="231F20"/>
                </a:solidFill>
                <a:effectLst/>
                <a:ea typeface="Myriad Pro"/>
                <a:cs typeface="Myriad Pro"/>
              </a:rPr>
              <a:t>Do not operate or board equipment that has not been specifically assigned to you.</a:t>
            </a:r>
            <a:endParaRPr lang="en-GB" sz="1100" dirty="0">
              <a:effectLst/>
              <a:ea typeface="Myriad Pro"/>
              <a:cs typeface="Myriad Pro"/>
            </a:endParaRPr>
          </a:p>
        </p:txBody>
      </p:sp>
      <p:sp>
        <p:nvSpPr>
          <p:cNvPr id="54" name="Text Box 14">
            <a:extLst>
              <a:ext uri="{FF2B5EF4-FFF2-40B4-BE49-F238E27FC236}">
                <a16:creationId xmlns:a16="http://schemas.microsoft.com/office/drawing/2014/main" id="{1B5E3AA1-321A-4EBE-8E60-4D3A9E8F24FF}"/>
              </a:ext>
            </a:extLst>
          </p:cNvPr>
          <p:cNvSpPr txBox="1">
            <a:spLocks noChangeArrowheads="1"/>
          </p:cNvSpPr>
          <p:nvPr/>
        </p:nvSpPr>
        <p:spPr bwMode="auto">
          <a:xfrm>
            <a:off x="494969" y="6102919"/>
            <a:ext cx="1164907" cy="578345"/>
          </a:xfrm>
          <a:prstGeom prst="rect">
            <a:avLst/>
          </a:prstGeom>
          <a:noFill/>
          <a:ln w="12700">
            <a:solidFill>
              <a:schemeClr val="accent1">
                <a:lumMod val="75000"/>
              </a:schemeClr>
            </a:solidFill>
            <a:prstDash val="solid"/>
            <a:miter lim="800000"/>
            <a:headEnd/>
            <a:tailEnd/>
          </a:ln>
          <a:extLst>
            <a:ext uri="{909E8E84-426E-40dd-AFC4-6F175D3DCCD1}">
              <a14:hiddenFill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w="http://schemas.openxmlformats.org/wordprocessingml/2006/main" xmlns:w10="urn:schemas-microsoft-com:office:word" xmlns:v="urn:schemas-microsoft-com:vml" xmlns:o="urn:schemas-microsoft-com:office:office" xmlns:mv="urn:schemas-microsoft-com:mac:vml" xmlns:mo="http://schemas.microsoft.com/office/mac/office/2008/main" xmlns="" xmlns:lc="http://schemas.openxmlformats.org/drawingml/2006/lockedCanvas">
                <a:solidFill>
                  <a:srgbClr val="FFFFFF"/>
                </a:solidFill>
              </a14:hiddenFill>
            </a:ext>
          </a:extLst>
        </p:spPr>
        <p:txBody>
          <a:bodyPr rot="0" vert="horz" wrap="square" lIns="72000" tIns="72000" rIns="72000" bIns="72000" anchor="ctr" anchorCtr="0" upright="1">
            <a:spAutoFit/>
          </a:bodyPr>
          <a:lstStyle/>
          <a:p>
            <a:pPr marL="88265">
              <a:lnSpc>
                <a:spcPct val="85000"/>
              </a:lnSpc>
              <a:spcBef>
                <a:spcPts val="255"/>
              </a:spcBef>
              <a:spcAft>
                <a:spcPts val="0"/>
              </a:spcAft>
            </a:pPr>
            <a:r>
              <a:rPr lang="en-US" sz="1100" b="1" dirty="0">
                <a:solidFill>
                  <a:srgbClr val="155379"/>
                </a:solidFill>
                <a:effectLst/>
                <a:ea typeface="Myriad Pro"/>
                <a:cs typeface="Myriad Pro"/>
              </a:rPr>
              <a:t>4. </a:t>
            </a:r>
            <a:r>
              <a:rPr lang="en-US" sz="1100" dirty="0">
                <a:solidFill>
                  <a:srgbClr val="231F20"/>
                </a:solidFill>
                <a:effectLst/>
                <a:ea typeface="Myriad Pro"/>
                <a:cs typeface="Myriad Pro"/>
              </a:rPr>
              <a:t>Try to have disinfectant gel available.</a:t>
            </a:r>
            <a:endParaRPr lang="en-GB" sz="1100" dirty="0">
              <a:effectLst/>
              <a:ea typeface="Myriad Pro"/>
              <a:cs typeface="Myriad Pro"/>
            </a:endParaRPr>
          </a:p>
        </p:txBody>
      </p:sp>
      <p:sp>
        <p:nvSpPr>
          <p:cNvPr id="55" name="Text Box 13">
            <a:extLst>
              <a:ext uri="{FF2B5EF4-FFF2-40B4-BE49-F238E27FC236}">
                <a16:creationId xmlns:a16="http://schemas.microsoft.com/office/drawing/2014/main" id="{A2B8A0F0-7AD7-47A4-8A24-4B92F19A0ABE}"/>
              </a:ext>
            </a:extLst>
          </p:cNvPr>
          <p:cNvSpPr txBox="1">
            <a:spLocks noChangeArrowheads="1"/>
          </p:cNvSpPr>
          <p:nvPr/>
        </p:nvSpPr>
        <p:spPr bwMode="auto">
          <a:xfrm>
            <a:off x="6006791" y="6127698"/>
            <a:ext cx="1718161" cy="578345"/>
          </a:xfrm>
          <a:prstGeom prst="rect">
            <a:avLst/>
          </a:prstGeom>
          <a:noFill/>
          <a:ln w="12700">
            <a:solidFill>
              <a:schemeClr val="accent1">
                <a:lumMod val="75000"/>
              </a:schemeClr>
            </a:solidFill>
            <a:prstDash val="solid"/>
            <a:miter lim="800000"/>
            <a:headEnd/>
            <a:tailEnd/>
          </a:ln>
          <a:extLst>
            <a:ext uri="{909E8E84-426E-40dd-AFC4-6F175D3DCCD1}">
              <a14:hiddenFill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w="http://schemas.openxmlformats.org/wordprocessingml/2006/main" xmlns:w10="urn:schemas-microsoft-com:office:word" xmlns:v="urn:schemas-microsoft-com:vml" xmlns:o="urn:schemas-microsoft-com:office:office" xmlns:mv="urn:schemas-microsoft-com:mac:vml" xmlns:mo="http://schemas.microsoft.com/office/mac/office/2008/main" xmlns="" xmlns:lc="http://schemas.openxmlformats.org/drawingml/2006/lockedCanvas">
                <a:solidFill>
                  <a:srgbClr val="FFFFFF"/>
                </a:solidFill>
              </a14:hiddenFill>
            </a:ext>
          </a:extLst>
        </p:spPr>
        <p:txBody>
          <a:bodyPr rot="0" vert="horz" wrap="square" lIns="72000" tIns="72000" rIns="72000" bIns="72000" anchor="ctr" anchorCtr="0" upright="1">
            <a:spAutoFit/>
          </a:bodyPr>
          <a:lstStyle/>
          <a:p>
            <a:pPr marL="81280" marR="84455" algn="just">
              <a:lnSpc>
                <a:spcPct val="85000"/>
              </a:lnSpc>
              <a:spcBef>
                <a:spcPts val="355"/>
              </a:spcBef>
              <a:spcAft>
                <a:spcPts val="0"/>
              </a:spcAft>
            </a:pPr>
            <a:r>
              <a:rPr lang="en-US" sz="1100" b="1" dirty="0">
                <a:solidFill>
                  <a:srgbClr val="155379"/>
                </a:solidFill>
                <a:effectLst/>
                <a:ea typeface="Myriad Pro"/>
                <a:cs typeface="Myriad Pro"/>
              </a:rPr>
              <a:t>2. </a:t>
            </a:r>
            <a:r>
              <a:rPr lang="en-GB" sz="1100" dirty="0">
                <a:solidFill>
                  <a:srgbClr val="231F20"/>
                </a:solidFill>
                <a:effectLst/>
                <a:ea typeface="Myriad Pro"/>
                <a:cs typeface="Myriad Pro"/>
              </a:rPr>
              <a:t>When cleaning the cab, it is advisable to let it ventilate (10 minutes).</a:t>
            </a:r>
            <a:endParaRPr lang="en-GB" sz="1100" dirty="0">
              <a:effectLst/>
              <a:ea typeface="Myriad Pro"/>
              <a:cs typeface="Myriad Pro"/>
            </a:endParaRPr>
          </a:p>
        </p:txBody>
      </p:sp>
      <p:sp>
        <p:nvSpPr>
          <p:cNvPr id="56" name="Text Box 12">
            <a:extLst>
              <a:ext uri="{FF2B5EF4-FFF2-40B4-BE49-F238E27FC236}">
                <a16:creationId xmlns:a16="http://schemas.microsoft.com/office/drawing/2014/main" id="{BFF89285-2C2B-4499-A949-4455002A1D2D}"/>
              </a:ext>
            </a:extLst>
          </p:cNvPr>
          <p:cNvSpPr txBox="1">
            <a:spLocks noChangeArrowheads="1"/>
          </p:cNvSpPr>
          <p:nvPr/>
        </p:nvSpPr>
        <p:spPr bwMode="auto">
          <a:xfrm>
            <a:off x="2391966" y="5232717"/>
            <a:ext cx="3575050" cy="722231"/>
          </a:xfrm>
          <a:prstGeom prst="rect">
            <a:avLst/>
          </a:prstGeom>
          <a:noFill/>
          <a:ln w="12700">
            <a:solidFill>
              <a:schemeClr val="accent1">
                <a:lumMod val="75000"/>
              </a:schemeClr>
            </a:solidFill>
            <a:prstDash val="solid"/>
            <a:miter lim="800000"/>
            <a:headEnd/>
            <a:tailEnd/>
          </a:ln>
          <a:extLst>
            <a:ext uri="{909E8E84-426E-40dd-AFC4-6F175D3DCCD1}">
              <a14:hiddenFill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w="http://schemas.openxmlformats.org/wordprocessingml/2006/main" xmlns:w10="urn:schemas-microsoft-com:office:word" xmlns:v="urn:schemas-microsoft-com:vml" xmlns:o="urn:schemas-microsoft-com:office:office" xmlns:mv="urn:schemas-microsoft-com:mac:vml" xmlns:mo="http://schemas.microsoft.com/office/mac/office/2008/main" xmlns="" xmlns:lc="http://schemas.openxmlformats.org/drawingml/2006/lockedCanvas">
                <a:solidFill>
                  <a:srgbClr val="FFFFFF"/>
                </a:solidFill>
              </a14:hiddenFill>
            </a:ext>
          </a:extLst>
        </p:spPr>
        <p:txBody>
          <a:bodyPr rot="0" vert="horz" wrap="square" lIns="72000" tIns="72000" rIns="72000" bIns="72000" anchor="ctr" anchorCtr="0" upright="1">
            <a:spAutoFit/>
          </a:bodyPr>
          <a:lstStyle/>
          <a:p>
            <a:pPr marL="113665" marR="77470" algn="just">
              <a:lnSpc>
                <a:spcPct val="85000"/>
              </a:lnSpc>
              <a:spcBef>
                <a:spcPts val="400"/>
              </a:spcBef>
              <a:spcAft>
                <a:spcPts val="0"/>
              </a:spcAft>
            </a:pPr>
            <a:r>
              <a:rPr lang="en-GB" sz="1100" b="1" dirty="0">
                <a:solidFill>
                  <a:schemeClr val="accent1">
                    <a:lumMod val="75000"/>
                  </a:schemeClr>
                </a:solidFill>
                <a:effectLst/>
                <a:ea typeface="Myriad Pro"/>
                <a:cs typeface="Myriad Pro"/>
              </a:rPr>
              <a:t>1. </a:t>
            </a:r>
            <a:r>
              <a:rPr lang="en-GB" sz="1100" dirty="0">
                <a:solidFill>
                  <a:srgbClr val="231F20"/>
                </a:solidFill>
                <a:effectLst/>
                <a:ea typeface="Myriad Pro"/>
                <a:cs typeface="Myriad Pro"/>
              </a:rPr>
              <a:t>Maintain cleanliness and hygiene in the cab, clean and disinfect the steering wheel, </a:t>
            </a:r>
            <a:r>
              <a:rPr lang="en-GB" sz="1100" dirty="0">
                <a:solidFill>
                  <a:srgbClr val="231F20"/>
                </a:solidFill>
                <a:ea typeface="Myriad Pro"/>
                <a:cs typeface="Myriad Pro"/>
              </a:rPr>
              <a:t>door handles, </a:t>
            </a:r>
            <a:r>
              <a:rPr lang="en-GB" sz="1100" dirty="0">
                <a:solidFill>
                  <a:srgbClr val="231F20"/>
                </a:solidFill>
                <a:effectLst/>
                <a:ea typeface="Myriad Pro"/>
                <a:cs typeface="Myriad Pro"/>
              </a:rPr>
              <a:t>frequently used levers and buttons, seats and in general anything you usually touch with your hands.</a:t>
            </a:r>
            <a:endParaRPr lang="en-GB" sz="1100" dirty="0">
              <a:effectLst/>
              <a:ea typeface="Myriad Pro"/>
              <a:cs typeface="Myriad Pro"/>
            </a:endParaRPr>
          </a:p>
        </p:txBody>
      </p:sp>
      <p:sp>
        <p:nvSpPr>
          <p:cNvPr id="30" name="Text Box 15">
            <a:extLst>
              <a:ext uri="{FF2B5EF4-FFF2-40B4-BE49-F238E27FC236}">
                <a16:creationId xmlns:a16="http://schemas.microsoft.com/office/drawing/2014/main" id="{8191206C-9F7B-44FA-ACC2-47B09B28501D}"/>
              </a:ext>
            </a:extLst>
          </p:cNvPr>
          <p:cNvSpPr txBox="1">
            <a:spLocks noChangeArrowheads="1"/>
          </p:cNvSpPr>
          <p:nvPr/>
        </p:nvSpPr>
        <p:spPr bwMode="auto">
          <a:xfrm>
            <a:off x="3117519" y="8509921"/>
            <a:ext cx="2622676" cy="722231"/>
          </a:xfrm>
          <a:prstGeom prst="rect">
            <a:avLst/>
          </a:prstGeom>
          <a:noFill/>
          <a:ln w="12700">
            <a:solidFill>
              <a:schemeClr val="accent1">
                <a:lumMod val="75000"/>
              </a:schemeClr>
            </a:solidFill>
            <a:prstDash val="solid"/>
            <a:miter lim="800000"/>
            <a:headEnd/>
            <a:tailEnd/>
          </a:ln>
          <a:extLst>
            <a:ext uri="{909E8E84-426E-40dd-AFC4-6F175D3DCCD1}">
              <a14:hiddenFill xmlns:lc="http://schemas.openxmlformats.org/drawingml/2006/lockedCanvas" xmlns="" xmlns:mo="http://schemas.microsoft.com/office/mac/office/2008/main" xmlns:mv="urn:schemas-microsoft-com:mac:vml" xmlns:o="urn:schemas-microsoft-com:office:office" xmlns:v="urn:schemas-microsoft-com:vml" xmlns:w10="urn:schemas-microsoft-com:office:word" xmlns:w="http://schemas.openxmlformats.org/wordprocessingml/2006/main"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cid="http://schemas.microsoft.com/office/word/2016/wordml/cid"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a:solidFill>
                  <a:srgbClr val="FFFFFF"/>
                </a:solidFill>
              </a14:hiddenFill>
            </a:ext>
          </a:extLst>
        </p:spPr>
        <p:txBody>
          <a:bodyPr rot="0" vert="horz" wrap="square" lIns="72000" tIns="72000" rIns="72000" bIns="72000" anchor="ctr" anchorCtr="0" upright="1">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86360" marR="69215" algn="just">
              <a:lnSpc>
                <a:spcPct val="85000"/>
              </a:lnSpc>
              <a:spcBef>
                <a:spcPts val="380"/>
              </a:spcBef>
            </a:pPr>
            <a:r>
              <a:rPr lang="en-US" sz="1100" b="1" dirty="0">
                <a:solidFill>
                  <a:srgbClr val="155379"/>
                </a:solidFill>
                <a:ea typeface="Myriad Pro"/>
                <a:cs typeface="Myriad Pro"/>
              </a:rPr>
              <a:t>6</a:t>
            </a:r>
            <a:r>
              <a:rPr lang="en-US" sz="1100" b="1" dirty="0">
                <a:solidFill>
                  <a:srgbClr val="155379"/>
                </a:solidFill>
                <a:effectLst/>
                <a:ea typeface="Myriad Pro"/>
                <a:cs typeface="Myriad Pro"/>
              </a:rPr>
              <a:t>. </a:t>
            </a:r>
            <a:r>
              <a:rPr lang="en-GB" sz="1100" dirty="0">
                <a:latin typeface="Calibri" panose="020F0502020204030204" pitchFamily="34" charset="0"/>
                <a:ea typeface="Calibri" panose="020F0502020204030204" pitchFamily="34" charset="0"/>
              </a:rPr>
              <a:t>Clean vehicle frequently to include discharge controls, clamps &amp; clips, and other ancillary equipment where possible.</a:t>
            </a:r>
          </a:p>
        </p:txBody>
      </p:sp>
    </p:spTree>
    <p:extLst>
      <p:ext uri="{BB962C8B-B14F-4D97-AF65-F5344CB8AC3E}">
        <p14:creationId xmlns:p14="http://schemas.microsoft.com/office/powerpoint/2010/main" val="17494230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e 17">
            <a:extLst>
              <a:ext uri="{FF2B5EF4-FFF2-40B4-BE49-F238E27FC236}">
                <a16:creationId xmlns:a16="http://schemas.microsoft.com/office/drawing/2014/main" id="{B6ACCAB9-6793-40F9-AA08-A5A28D372B8F}"/>
              </a:ext>
            </a:extLst>
          </p:cNvPr>
          <p:cNvGrpSpPr/>
          <p:nvPr>
            <p:custDataLst>
              <p:tags r:id="rId1"/>
            </p:custDataLst>
          </p:nvPr>
        </p:nvGrpSpPr>
        <p:grpSpPr>
          <a:xfrm>
            <a:off x="-2" y="6743"/>
            <a:ext cx="7772402" cy="1496593"/>
            <a:chOff x="-2" y="3896813"/>
            <a:chExt cx="7772402" cy="1496593"/>
          </a:xfrm>
        </p:grpSpPr>
        <p:pic>
          <p:nvPicPr>
            <p:cNvPr id="10" name="Image 9">
              <a:extLst>
                <a:ext uri="{FF2B5EF4-FFF2-40B4-BE49-F238E27FC236}">
                  <a16:creationId xmlns:a16="http://schemas.microsoft.com/office/drawing/2014/main" id="{62DA209B-B857-445B-AADC-6E773E22FE1B}"/>
                </a:ext>
              </a:extLst>
            </p:cNvPr>
            <p:cNvPicPr>
              <a:picLocks noChangeAspect="1"/>
            </p:cNvPicPr>
            <p:nvPr/>
          </p:nvPicPr>
          <p:blipFill>
            <a:blip r:embed="rId6"/>
            <a:stretch>
              <a:fillRect/>
            </a:stretch>
          </p:blipFill>
          <p:spPr>
            <a:xfrm>
              <a:off x="-2" y="3896813"/>
              <a:ext cx="7772402" cy="1496593"/>
            </a:xfrm>
            <a:prstGeom prst="rect">
              <a:avLst/>
            </a:prstGeom>
          </p:spPr>
        </p:pic>
        <p:sp>
          <p:nvSpPr>
            <p:cNvPr id="16" name="Titre 1">
              <a:extLst>
                <a:ext uri="{FF2B5EF4-FFF2-40B4-BE49-F238E27FC236}">
                  <a16:creationId xmlns:a16="http://schemas.microsoft.com/office/drawing/2014/main" id="{4D06CCDD-40F1-4D1A-8D7A-C56FE406E8D2}"/>
                </a:ext>
              </a:extLst>
            </p:cNvPr>
            <p:cNvSpPr txBox="1">
              <a:spLocks/>
            </p:cNvSpPr>
            <p:nvPr/>
          </p:nvSpPr>
          <p:spPr>
            <a:xfrm>
              <a:off x="2" y="4291455"/>
              <a:ext cx="7772396" cy="582721"/>
            </a:xfrm>
            <a:prstGeom prst="rect">
              <a:avLst/>
            </a:prstGeom>
            <a:solidFill>
              <a:srgbClr val="71080D"/>
            </a:solidFill>
            <a:ln>
              <a:solidFill>
                <a:srgbClr val="71080D"/>
              </a:solidFill>
            </a:ln>
          </p:spPr>
          <p:txBody>
            <a:bodyPr vert="horz" lIns="91440" tIns="45720" rIns="91440" bIns="45720" rtlCol="0" anchor="b">
              <a:normAutofit/>
            </a:bodyPr>
            <a:lstStyle>
              <a:lvl1pPr algn="ctr" defTabSz="777240" rtl="0" eaLnBrk="1" latinLnBrk="0" hangingPunct="1">
                <a:lnSpc>
                  <a:spcPct val="90000"/>
                </a:lnSpc>
                <a:spcBef>
                  <a:spcPct val="0"/>
                </a:spcBef>
                <a:buNone/>
                <a:defRPr sz="5100" kern="1200">
                  <a:solidFill>
                    <a:schemeClr val="tx1"/>
                  </a:solidFill>
                  <a:latin typeface="+mj-lt"/>
                  <a:ea typeface="+mj-ea"/>
                  <a:cs typeface="+mj-cs"/>
                </a:defRPr>
              </a:lvl1pPr>
            </a:lstStyle>
            <a:p>
              <a:pPr algn="l">
                <a:lnSpc>
                  <a:spcPct val="0"/>
                </a:lnSpc>
              </a:pPr>
              <a:r>
                <a:rPr lang="fr-FR" sz="3200" b="1" dirty="0">
                  <a:solidFill>
                    <a:schemeClr val="bg1"/>
                  </a:solidFill>
                </a:rPr>
                <a:t>HEALTH &amp; SAFETY
</a:t>
              </a:r>
            </a:p>
          </p:txBody>
        </p:sp>
        <p:pic>
          <p:nvPicPr>
            <p:cNvPr id="17" name="Image 16">
              <a:extLst>
                <a:ext uri="{FF2B5EF4-FFF2-40B4-BE49-F238E27FC236}">
                  <a16:creationId xmlns:a16="http://schemas.microsoft.com/office/drawing/2014/main" id="{F3051481-698E-429C-B957-D735371C1125}"/>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410102" y="4409142"/>
              <a:ext cx="1205865" cy="347345"/>
            </a:xfrm>
            <a:prstGeom prst="rect">
              <a:avLst/>
            </a:prstGeom>
            <a:noFill/>
            <a:ln>
              <a:noFill/>
            </a:ln>
          </p:spPr>
        </p:pic>
      </p:grpSp>
      <p:grpSp>
        <p:nvGrpSpPr>
          <p:cNvPr id="33" name="Groupe 32">
            <a:extLst>
              <a:ext uri="{FF2B5EF4-FFF2-40B4-BE49-F238E27FC236}">
                <a16:creationId xmlns:a16="http://schemas.microsoft.com/office/drawing/2014/main" id="{DBB44458-D5B4-4954-ACB5-7F8A7103B97D}"/>
              </a:ext>
            </a:extLst>
          </p:cNvPr>
          <p:cNvGrpSpPr/>
          <p:nvPr>
            <p:custDataLst>
              <p:tags r:id="rId2"/>
            </p:custDataLst>
          </p:nvPr>
        </p:nvGrpSpPr>
        <p:grpSpPr>
          <a:xfrm>
            <a:off x="201477" y="5734967"/>
            <a:ext cx="7369444" cy="496577"/>
            <a:chOff x="116236" y="4587454"/>
            <a:chExt cx="7369444" cy="496577"/>
          </a:xfrm>
        </p:grpSpPr>
        <p:sp>
          <p:nvSpPr>
            <p:cNvPr id="34" name="ZoneTexte 33">
              <a:extLst>
                <a:ext uri="{FF2B5EF4-FFF2-40B4-BE49-F238E27FC236}">
                  <a16:creationId xmlns:a16="http://schemas.microsoft.com/office/drawing/2014/main" id="{F510DBD8-3930-4821-A7AF-CAC0E4797DF0}"/>
                </a:ext>
              </a:extLst>
            </p:cNvPr>
            <p:cNvSpPr txBox="1"/>
            <p:nvPr/>
          </p:nvSpPr>
          <p:spPr>
            <a:xfrm>
              <a:off x="542439" y="4663744"/>
              <a:ext cx="6943241" cy="338554"/>
            </a:xfrm>
            <a:prstGeom prst="rect">
              <a:avLst/>
            </a:prstGeom>
            <a:solidFill>
              <a:srgbClr val="002060"/>
            </a:solidFill>
            <a:ln>
              <a:solidFill>
                <a:srgbClr val="002060"/>
              </a:solidFill>
            </a:ln>
            <a:effectLst>
              <a:outerShdw blurRad="50800" dist="38100" dir="2700000" algn="tl" rotWithShape="0">
                <a:prstClr val="black">
                  <a:alpha val="40000"/>
                </a:prstClr>
              </a:outerShdw>
            </a:effectLst>
          </p:spPr>
          <p:txBody>
            <a:bodyPr wrap="square" rtlCol="0">
              <a:spAutoFit/>
            </a:bodyPr>
            <a:lstStyle/>
            <a:p>
              <a:r>
                <a:rPr lang="fr-FR" sz="1600" b="1" dirty="0">
                  <a:solidFill>
                    <a:schemeClr val="bg1"/>
                  </a:solidFill>
                </a:rPr>
                <a:t>   </a:t>
              </a:r>
              <a:r>
                <a:rPr lang="en-GB" sz="1600" b="1" dirty="0">
                  <a:solidFill>
                    <a:schemeClr val="bg1"/>
                  </a:solidFill>
                </a:rPr>
                <a:t>GENERAL GOOD PRACTICES</a:t>
              </a:r>
              <a:endParaRPr lang="fr-FR" sz="1600" b="1" dirty="0">
                <a:solidFill>
                  <a:schemeClr val="bg1"/>
                </a:solidFill>
              </a:endParaRPr>
            </a:p>
          </p:txBody>
        </p:sp>
        <p:sp>
          <p:nvSpPr>
            <p:cNvPr id="35" name="Ellipse 34">
              <a:extLst>
                <a:ext uri="{FF2B5EF4-FFF2-40B4-BE49-F238E27FC236}">
                  <a16:creationId xmlns:a16="http://schemas.microsoft.com/office/drawing/2014/main" id="{4758A807-5108-4FDF-B26D-D6D734EE7560}"/>
                </a:ext>
              </a:extLst>
            </p:cNvPr>
            <p:cNvSpPr/>
            <p:nvPr/>
          </p:nvSpPr>
          <p:spPr>
            <a:xfrm>
              <a:off x="116236" y="4587454"/>
              <a:ext cx="604434" cy="496577"/>
            </a:xfrm>
            <a:prstGeom prst="ellipse">
              <a:avLst/>
            </a:prstGeom>
            <a:solidFill>
              <a:srgbClr val="002060"/>
            </a:solidFill>
            <a:ln>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a:p>
              <a:pPr algn="ctr"/>
              <a:r>
                <a:rPr lang="fr-FR" b="1" dirty="0">
                  <a:solidFill>
                    <a:schemeClr val="bg1"/>
                  </a:solidFill>
                </a:rPr>
                <a:t>4</a:t>
              </a:r>
              <a:endParaRPr lang="fr-FR" dirty="0"/>
            </a:p>
            <a:p>
              <a:pPr algn="ctr"/>
              <a:endParaRPr lang="fr-FR" dirty="0"/>
            </a:p>
          </p:txBody>
        </p:sp>
      </p:grpSp>
      <p:grpSp>
        <p:nvGrpSpPr>
          <p:cNvPr id="19" name="Groupe 18">
            <a:extLst>
              <a:ext uri="{FF2B5EF4-FFF2-40B4-BE49-F238E27FC236}">
                <a16:creationId xmlns:a16="http://schemas.microsoft.com/office/drawing/2014/main" id="{AE422612-DD7C-4F84-888B-F4C21958363B}"/>
              </a:ext>
            </a:extLst>
          </p:cNvPr>
          <p:cNvGrpSpPr/>
          <p:nvPr>
            <p:custDataLst>
              <p:tags r:id="rId3"/>
            </p:custDataLst>
          </p:nvPr>
        </p:nvGrpSpPr>
        <p:grpSpPr>
          <a:xfrm>
            <a:off x="464603" y="9762912"/>
            <a:ext cx="6961297" cy="288745"/>
            <a:chOff x="498525" y="9533568"/>
            <a:chExt cx="6961297" cy="288746"/>
          </a:xfrm>
        </p:grpSpPr>
        <p:sp>
          <p:nvSpPr>
            <p:cNvPr id="20" name="ZoneTexte 25">
              <a:extLst>
                <a:ext uri="{FF2B5EF4-FFF2-40B4-BE49-F238E27FC236}">
                  <a16:creationId xmlns:a16="http://schemas.microsoft.com/office/drawing/2014/main" id="{7855948C-B1D9-4691-8307-DA39D700D000}"/>
                </a:ext>
              </a:extLst>
            </p:cNvPr>
            <p:cNvSpPr txBox="1"/>
            <p:nvPr/>
          </p:nvSpPr>
          <p:spPr>
            <a:xfrm>
              <a:off x="498525" y="9591352"/>
              <a:ext cx="6961297" cy="230962"/>
            </a:xfrm>
            <a:prstGeom prst="rect">
              <a:avLst/>
            </a:prstGeom>
            <a:noFill/>
          </p:spPr>
          <p:txBody>
            <a:bodyPr wrap="square" rtlCol="0">
              <a:spAutoFit/>
            </a:bodyPr>
            <a:lstStyle/>
            <a:p>
              <a:r>
                <a:rPr lang="fr-FR" sz="901" dirty="0">
                  <a:solidFill>
                    <a:srgbClr val="000000"/>
                  </a:solidFill>
                  <a:latin typeface="Arial" panose="020B0604020202020204" pitchFamily="34" charset="0"/>
                  <a:ea typeface="Calibri" panose="020F0502020204030204" pitchFamily="34" charset="0"/>
                  <a:cs typeface="Arial" panose="020B0604020202020204" pitchFamily="34" charset="0"/>
                </a:rPr>
                <a:t>	                                                                V1 – 30/03/2020                                                                                          2/2</a:t>
              </a:r>
              <a:endParaRPr lang="fr-FR" sz="1200" dirty="0">
                <a:latin typeface="Times New Roman" panose="02020603050405020304" pitchFamily="18" charset="0"/>
                <a:ea typeface="Times New Roman" panose="02020603050405020304" pitchFamily="18" charset="0"/>
              </a:endParaRPr>
            </a:p>
          </p:txBody>
        </p:sp>
        <p:cxnSp>
          <p:nvCxnSpPr>
            <p:cNvPr id="21" name="Connecteur droit 20">
              <a:extLst>
                <a:ext uri="{FF2B5EF4-FFF2-40B4-BE49-F238E27FC236}">
                  <a16:creationId xmlns:a16="http://schemas.microsoft.com/office/drawing/2014/main" id="{913EAC9B-0A85-4883-A1E2-02A388F8316A}"/>
                </a:ext>
              </a:extLst>
            </p:cNvPr>
            <p:cNvCxnSpPr/>
            <p:nvPr/>
          </p:nvCxnSpPr>
          <p:spPr>
            <a:xfrm flipV="1">
              <a:off x="498526" y="9533568"/>
              <a:ext cx="6953250" cy="1714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 name="Groupe 29">
            <a:extLst>
              <a:ext uri="{FF2B5EF4-FFF2-40B4-BE49-F238E27FC236}">
                <a16:creationId xmlns:a16="http://schemas.microsoft.com/office/drawing/2014/main" id="{A897AA02-1CD7-4FD7-9845-BCDD0845A82C}"/>
              </a:ext>
            </a:extLst>
          </p:cNvPr>
          <p:cNvGrpSpPr/>
          <p:nvPr>
            <p:custDataLst>
              <p:tags r:id="rId4"/>
            </p:custDataLst>
          </p:nvPr>
        </p:nvGrpSpPr>
        <p:grpSpPr>
          <a:xfrm>
            <a:off x="201477" y="1686075"/>
            <a:ext cx="7369444" cy="496577"/>
            <a:chOff x="116236" y="4587454"/>
            <a:chExt cx="7369444" cy="496577"/>
          </a:xfrm>
        </p:grpSpPr>
        <p:sp>
          <p:nvSpPr>
            <p:cNvPr id="14" name="ZoneTexte 30">
              <a:extLst>
                <a:ext uri="{FF2B5EF4-FFF2-40B4-BE49-F238E27FC236}">
                  <a16:creationId xmlns:a16="http://schemas.microsoft.com/office/drawing/2014/main" id="{F7985110-0971-4164-9604-02D09ED8EA93}"/>
                </a:ext>
              </a:extLst>
            </p:cNvPr>
            <p:cNvSpPr txBox="1"/>
            <p:nvPr/>
          </p:nvSpPr>
          <p:spPr>
            <a:xfrm>
              <a:off x="542439" y="4663744"/>
              <a:ext cx="6943241" cy="338554"/>
            </a:xfrm>
            <a:prstGeom prst="rect">
              <a:avLst/>
            </a:prstGeom>
            <a:solidFill>
              <a:srgbClr val="002060"/>
            </a:solidFill>
            <a:ln>
              <a:solidFill>
                <a:srgbClr val="002060"/>
              </a:solidFill>
            </a:ln>
            <a:effectLst>
              <a:outerShdw blurRad="50800" dist="38100" dir="2700000" algn="tl" rotWithShape="0">
                <a:prstClr val="black">
                  <a:alpha val="40000"/>
                </a:prstClr>
              </a:outerShdw>
            </a:effectLst>
          </p:spPr>
          <p:txBody>
            <a:bodyPr wrap="square" rtlCol="0">
              <a:spAutoFit/>
            </a:bodyPr>
            <a:lstStyle/>
            <a:p>
              <a:r>
                <a:rPr lang="fr-FR" sz="1600" b="1" dirty="0">
                  <a:solidFill>
                    <a:schemeClr val="bg1"/>
                  </a:solidFill>
                </a:rPr>
                <a:t>    </a:t>
              </a:r>
              <a:r>
                <a:rPr lang="en-GB" sz="1600" b="1" dirty="0">
                  <a:solidFill>
                    <a:schemeClr val="bg1"/>
                  </a:solidFill>
                </a:rPr>
                <a:t>CUSTOMER SITES</a:t>
              </a:r>
              <a:endParaRPr lang="fr-FR" sz="1600" b="1" dirty="0">
                <a:solidFill>
                  <a:schemeClr val="bg1"/>
                </a:solidFill>
              </a:endParaRPr>
            </a:p>
          </p:txBody>
        </p:sp>
        <p:sp>
          <p:nvSpPr>
            <p:cNvPr id="15" name="Ellipse 31">
              <a:extLst>
                <a:ext uri="{FF2B5EF4-FFF2-40B4-BE49-F238E27FC236}">
                  <a16:creationId xmlns:a16="http://schemas.microsoft.com/office/drawing/2014/main" id="{59DEADED-5DDE-40DC-B8BB-C195625B5591}"/>
                </a:ext>
              </a:extLst>
            </p:cNvPr>
            <p:cNvSpPr/>
            <p:nvPr/>
          </p:nvSpPr>
          <p:spPr>
            <a:xfrm>
              <a:off x="116236" y="4587454"/>
              <a:ext cx="604434" cy="496577"/>
            </a:xfrm>
            <a:prstGeom prst="ellipse">
              <a:avLst/>
            </a:prstGeom>
            <a:solidFill>
              <a:srgbClr val="002060"/>
            </a:solidFill>
            <a:ln>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a:p>
              <a:pPr algn="ctr"/>
              <a:r>
                <a:rPr lang="fr-FR" b="1" dirty="0">
                  <a:solidFill>
                    <a:schemeClr val="bg1"/>
                  </a:solidFill>
                </a:rPr>
                <a:t>3</a:t>
              </a:r>
              <a:endParaRPr lang="fr-FR" dirty="0"/>
            </a:p>
            <a:p>
              <a:pPr algn="ctr"/>
              <a:endParaRPr lang="fr-FR" dirty="0"/>
            </a:p>
          </p:txBody>
        </p:sp>
      </p:grpSp>
      <p:sp>
        <p:nvSpPr>
          <p:cNvPr id="2" name="Rectangle 1">
            <a:extLst>
              <a:ext uri="{FF2B5EF4-FFF2-40B4-BE49-F238E27FC236}">
                <a16:creationId xmlns:a16="http://schemas.microsoft.com/office/drawing/2014/main" id="{E099FD61-40EA-4F61-86A2-EDEB06C38E41}"/>
              </a:ext>
            </a:extLst>
          </p:cNvPr>
          <p:cNvSpPr/>
          <p:nvPr/>
        </p:nvSpPr>
        <p:spPr>
          <a:xfrm>
            <a:off x="201477" y="2215683"/>
            <a:ext cx="7369444" cy="3478645"/>
          </a:xfrm>
          <a:prstGeom prst="rect">
            <a:avLst/>
          </a:prstGeom>
        </p:spPr>
        <p:txBody>
          <a:bodyPr wrap="square">
            <a:spAutoFit/>
          </a:bodyPr>
          <a:lstStyle/>
          <a:p>
            <a:pPr marL="228600" indent="-228600">
              <a:lnSpc>
                <a:spcPct val="107000"/>
              </a:lnSpc>
              <a:spcAft>
                <a:spcPts val="720"/>
              </a:spcAft>
              <a:buFont typeface="+mj-lt"/>
              <a:buAutoNum type="arabicPeriod"/>
            </a:pPr>
            <a:r>
              <a:rPr lang="en-GB" sz="1200" dirty="0">
                <a:solidFill>
                  <a:srgbClr val="000000"/>
                </a:solidFill>
                <a:latin typeface="Calibri" panose="020F0502020204030204" pitchFamily="34" charset="0"/>
                <a:ea typeface="Calibri" panose="020F0502020204030204" pitchFamily="34" charset="0"/>
              </a:rPr>
              <a:t>Use personal protective equipment, including safety glasses and gloves.</a:t>
            </a:r>
          </a:p>
          <a:p>
            <a:pPr marL="228600" indent="-228600">
              <a:lnSpc>
                <a:spcPct val="107000"/>
              </a:lnSpc>
              <a:spcAft>
                <a:spcPts val="720"/>
              </a:spcAft>
              <a:buFont typeface="+mj-lt"/>
              <a:buAutoNum type="arabicPeriod"/>
            </a:pPr>
            <a:r>
              <a:rPr lang="en-GB" sz="1200" dirty="0">
                <a:solidFill>
                  <a:srgbClr val="000000"/>
                </a:solidFill>
                <a:latin typeface="Calibri" panose="020F0502020204030204" pitchFamily="34" charset="0"/>
                <a:ea typeface="Calibri" panose="020F0502020204030204" pitchFamily="34" charset="0"/>
              </a:rPr>
              <a:t>Do not share personal protective equipment, pens or other writing instruments.</a:t>
            </a:r>
          </a:p>
          <a:p>
            <a:pPr marL="228600" indent="-228600">
              <a:lnSpc>
                <a:spcPct val="107000"/>
              </a:lnSpc>
              <a:spcAft>
                <a:spcPts val="720"/>
              </a:spcAft>
              <a:buFont typeface="+mj-lt"/>
              <a:buAutoNum type="arabicPeriod"/>
            </a:pPr>
            <a:r>
              <a:rPr lang="en-GB" sz="1200" dirty="0">
                <a:solidFill>
                  <a:srgbClr val="000000"/>
                </a:solidFill>
                <a:latin typeface="Calibri" panose="020F0502020204030204" pitchFamily="34" charset="0"/>
                <a:ea typeface="Calibri" panose="020F0502020204030204" pitchFamily="34" charset="0"/>
              </a:rPr>
              <a:t>Assess the work area to ensure you can maintain social distancing at all times, keeping 2 metres between you and anyone else.</a:t>
            </a:r>
          </a:p>
          <a:p>
            <a:pPr marL="228600" indent="-228600">
              <a:lnSpc>
                <a:spcPct val="107000"/>
              </a:lnSpc>
              <a:spcAft>
                <a:spcPts val="720"/>
              </a:spcAft>
              <a:buFont typeface="+mj-lt"/>
              <a:buAutoNum type="arabicPeriod"/>
            </a:pPr>
            <a:r>
              <a:rPr lang="en-GB" sz="1200" dirty="0">
                <a:solidFill>
                  <a:srgbClr val="000000"/>
                </a:solidFill>
                <a:latin typeface="Calibri" panose="020F0502020204030204" pitchFamily="34" charset="0"/>
                <a:ea typeface="Calibri" panose="020F0502020204030204" pitchFamily="34" charset="0"/>
              </a:rPr>
              <a:t>Instruct customers to observe social distancing and not to touch any parts of the truck. If customers fail to follow necessary precautions, stop the delivery and leave site.</a:t>
            </a:r>
          </a:p>
          <a:p>
            <a:pPr marL="228600" indent="-228600">
              <a:lnSpc>
                <a:spcPct val="107000"/>
              </a:lnSpc>
              <a:spcAft>
                <a:spcPts val="720"/>
              </a:spcAft>
              <a:buFont typeface="+mj-lt"/>
              <a:buAutoNum type="arabicPeriod"/>
            </a:pPr>
            <a:r>
              <a:rPr lang="en-GB" sz="1200" dirty="0">
                <a:solidFill>
                  <a:srgbClr val="000000"/>
                </a:solidFill>
                <a:latin typeface="Calibri" panose="020F0502020204030204" pitchFamily="34" charset="0"/>
                <a:ea typeface="Calibri" panose="020F0502020204030204" pitchFamily="34" charset="0"/>
              </a:rPr>
              <a:t>The requirement for customer signatures has been amended temporarily, sign on glass technology has been suspended in favour of paper tickets.  Ask for permission to discharge and enter the name of the customer representative onto the paper ticket and sign on the customer’s behalf.  On completion, sign on behalf of the customer as proof of delivery and give a copy of the paper ticket to the customer. </a:t>
            </a:r>
          </a:p>
          <a:p>
            <a:pPr marL="228600" indent="-228600">
              <a:lnSpc>
                <a:spcPct val="107000"/>
              </a:lnSpc>
              <a:spcAft>
                <a:spcPts val="720"/>
              </a:spcAft>
              <a:buFont typeface="+mj-lt"/>
              <a:buAutoNum type="arabicPeriod"/>
            </a:pPr>
            <a:r>
              <a:rPr lang="en-GB" sz="1200" dirty="0">
                <a:solidFill>
                  <a:srgbClr val="000000"/>
                </a:solidFill>
                <a:latin typeface="Calibri" panose="020F0502020204030204" pitchFamily="34" charset="0"/>
                <a:ea typeface="Calibri" panose="020F0502020204030204" pitchFamily="34" charset="0"/>
              </a:rPr>
              <a:t>When discharging, remain at the vehicle controls whilst keeping 2 metres between you and anyone else.</a:t>
            </a:r>
          </a:p>
          <a:p>
            <a:pPr marL="228600" indent="-228600">
              <a:lnSpc>
                <a:spcPct val="107000"/>
              </a:lnSpc>
              <a:spcAft>
                <a:spcPts val="720"/>
              </a:spcAft>
              <a:buFont typeface="+mj-lt"/>
              <a:buAutoNum type="arabicPeriod"/>
            </a:pPr>
            <a:r>
              <a:rPr lang="en-GB" sz="1200" dirty="0">
                <a:solidFill>
                  <a:srgbClr val="000000"/>
                </a:solidFill>
                <a:latin typeface="Calibri" panose="020F0502020204030204" pitchFamily="34" charset="0"/>
                <a:ea typeface="Calibri" panose="020F0502020204030204" pitchFamily="34" charset="0"/>
              </a:rPr>
              <a:t>Wear gloves to protect hands when using levers, clamps &amp; clips or any tool that someone else may have touched. Remember not to touch your face while using any of these, and to wash your hands once finished.</a:t>
            </a:r>
          </a:p>
          <a:p>
            <a:pPr marL="228600" indent="-228600">
              <a:lnSpc>
                <a:spcPct val="107000"/>
              </a:lnSpc>
              <a:spcAft>
                <a:spcPts val="720"/>
              </a:spcAft>
              <a:buFont typeface="+mj-lt"/>
              <a:buAutoNum type="arabicPeriod"/>
            </a:pPr>
            <a:r>
              <a:rPr lang="en-GB" sz="1200" dirty="0">
                <a:solidFill>
                  <a:srgbClr val="000000"/>
                </a:solidFill>
                <a:latin typeface="Calibri" panose="020F0502020204030204" pitchFamily="34" charset="0"/>
                <a:ea typeface="Calibri" panose="020F0502020204030204" pitchFamily="34" charset="0"/>
              </a:rPr>
              <a:t>Avoid crowds in general and respect the minimum distance in waiting rooms, canteens and work areas.</a:t>
            </a:r>
          </a:p>
        </p:txBody>
      </p:sp>
      <p:sp>
        <p:nvSpPr>
          <p:cNvPr id="22" name="Rectangle 21">
            <a:extLst>
              <a:ext uri="{FF2B5EF4-FFF2-40B4-BE49-F238E27FC236}">
                <a16:creationId xmlns:a16="http://schemas.microsoft.com/office/drawing/2014/main" id="{01C90FF0-E025-4B19-B94A-52DFCA3B7D04}"/>
              </a:ext>
            </a:extLst>
          </p:cNvPr>
          <p:cNvSpPr/>
          <p:nvPr/>
        </p:nvSpPr>
        <p:spPr>
          <a:xfrm>
            <a:off x="233984" y="6213881"/>
            <a:ext cx="7414490" cy="3586495"/>
          </a:xfrm>
          <a:prstGeom prst="rect">
            <a:avLst/>
          </a:prstGeom>
        </p:spPr>
        <p:txBody>
          <a:bodyPr wrap="square">
            <a:spAutoFit/>
          </a:bodyPr>
          <a:lstStyle/>
          <a:p>
            <a:pPr marL="228600" indent="-228600">
              <a:lnSpc>
                <a:spcPct val="107000"/>
              </a:lnSpc>
              <a:spcAft>
                <a:spcPts val="720"/>
              </a:spcAft>
              <a:buFont typeface="+mj-lt"/>
              <a:buAutoNum type="arabicPeriod"/>
            </a:pPr>
            <a:r>
              <a:rPr lang="en-GB" sz="1200" dirty="0">
                <a:solidFill>
                  <a:srgbClr val="000000"/>
                </a:solidFill>
                <a:latin typeface="Calibri" panose="020F0502020204030204" pitchFamily="34" charset="0"/>
                <a:ea typeface="Calibri" panose="020F0502020204030204" pitchFamily="34" charset="0"/>
              </a:rPr>
              <a:t>Do not come to work if you have symptoms of COVID-19, including a new, continuous cough or high temperature (over 37.8°C/100F)…Advise your CEMEX contact and ensure you and your fellow householders self-isolate in accordance with Government Guidelines; if you develop symptoms while at work, return home immediately, advise your CEMEX contact and self-isolate.</a:t>
            </a:r>
          </a:p>
          <a:p>
            <a:pPr marL="228600" indent="-228600">
              <a:lnSpc>
                <a:spcPct val="107000"/>
              </a:lnSpc>
              <a:spcAft>
                <a:spcPts val="720"/>
              </a:spcAft>
              <a:buFont typeface="+mj-lt"/>
              <a:buAutoNum type="arabicPeriod"/>
            </a:pPr>
            <a:r>
              <a:rPr lang="en-GB" sz="1200" dirty="0">
                <a:solidFill>
                  <a:srgbClr val="000000"/>
                </a:solidFill>
                <a:latin typeface="Calibri" panose="020F0502020204030204" pitchFamily="34" charset="0"/>
                <a:ea typeface="Calibri" panose="020F0502020204030204" pitchFamily="34" charset="0"/>
              </a:rPr>
              <a:t>Keep a hygiene kit (hand sanitiser, disinfectant wipes, etc.) in your vehicle. Before eating anything, you should wash your hands with soap.</a:t>
            </a:r>
          </a:p>
          <a:p>
            <a:pPr marL="228600" indent="-228600">
              <a:lnSpc>
                <a:spcPct val="107000"/>
              </a:lnSpc>
              <a:spcAft>
                <a:spcPts val="720"/>
              </a:spcAft>
              <a:buFont typeface="+mj-lt"/>
              <a:buAutoNum type="arabicPeriod"/>
            </a:pPr>
            <a:r>
              <a:rPr lang="en-GB" sz="1200" dirty="0">
                <a:solidFill>
                  <a:srgbClr val="000000"/>
                </a:solidFill>
                <a:latin typeface="Calibri" panose="020F0502020204030204" pitchFamily="34" charset="0"/>
                <a:ea typeface="Calibri" panose="020F0502020204030204" pitchFamily="34" charset="0"/>
              </a:rPr>
              <a:t>Avoid physical contact, no hand shakes, etc. and keep a minimum of 2 metres between you and anyone else you interact with.</a:t>
            </a:r>
          </a:p>
          <a:p>
            <a:pPr marL="228600" indent="-228600">
              <a:lnSpc>
                <a:spcPct val="107000"/>
              </a:lnSpc>
              <a:spcAft>
                <a:spcPts val="720"/>
              </a:spcAft>
              <a:buFont typeface="+mj-lt"/>
              <a:buAutoNum type="arabicPeriod"/>
            </a:pPr>
            <a:r>
              <a:rPr lang="en-GB" sz="1200" dirty="0">
                <a:solidFill>
                  <a:srgbClr val="000000"/>
                </a:solidFill>
                <a:latin typeface="Calibri" panose="020F0502020204030204" pitchFamily="34" charset="0"/>
                <a:ea typeface="Calibri" panose="020F0502020204030204" pitchFamily="34" charset="0"/>
              </a:rPr>
              <a:t>Avoid communal areas, remain in the cab of your vehicle as far as possible when not discharging.  Respect measures that have been implemented to minimise the spread of infection, such as restricted access to office areas, etc.</a:t>
            </a:r>
          </a:p>
          <a:p>
            <a:pPr marL="228600" indent="-228600">
              <a:lnSpc>
                <a:spcPct val="107000"/>
              </a:lnSpc>
              <a:spcAft>
                <a:spcPts val="720"/>
              </a:spcAft>
              <a:buFont typeface="+mj-lt"/>
              <a:buAutoNum type="arabicPeriod"/>
            </a:pPr>
            <a:r>
              <a:rPr lang="en-GB" sz="1200" dirty="0">
                <a:solidFill>
                  <a:srgbClr val="000000"/>
                </a:solidFill>
                <a:latin typeface="Calibri" panose="020F0502020204030204" pitchFamily="34" charset="0"/>
                <a:ea typeface="Calibri" panose="020F0502020204030204" pitchFamily="34" charset="0"/>
              </a:rPr>
              <a:t>Minimise contact with doorknobs or handles, which may have fingerprints, etc.</a:t>
            </a:r>
          </a:p>
          <a:p>
            <a:pPr marL="228600" indent="-228600">
              <a:lnSpc>
                <a:spcPct val="107000"/>
              </a:lnSpc>
              <a:spcAft>
                <a:spcPts val="720"/>
              </a:spcAft>
              <a:buFont typeface="+mj-lt"/>
              <a:buAutoNum type="arabicPeriod"/>
            </a:pPr>
            <a:r>
              <a:rPr lang="en-GB" sz="1200" dirty="0">
                <a:solidFill>
                  <a:srgbClr val="000000"/>
                </a:solidFill>
                <a:latin typeface="Calibri" panose="020F0502020204030204" pitchFamily="34" charset="0"/>
                <a:ea typeface="Calibri" panose="020F0502020204030204" pitchFamily="34" charset="0"/>
              </a:rPr>
              <a:t>If sharing a vehicle, before handing over for the next shift, disinfect the keys, cab, door handles, etc. and any other items that have been assigned for your work.</a:t>
            </a:r>
          </a:p>
          <a:p>
            <a:pPr marL="228600" indent="-228600">
              <a:lnSpc>
                <a:spcPct val="107000"/>
              </a:lnSpc>
              <a:spcAft>
                <a:spcPts val="720"/>
              </a:spcAft>
              <a:buFont typeface="+mj-lt"/>
              <a:buAutoNum type="arabicPeriod"/>
            </a:pPr>
            <a:r>
              <a:rPr lang="en-GB" sz="1200" dirty="0">
                <a:solidFill>
                  <a:srgbClr val="000000"/>
                </a:solidFill>
                <a:latin typeface="Calibri" panose="020F0502020204030204" pitchFamily="34" charset="0"/>
                <a:ea typeface="Calibri" panose="020F0502020204030204" pitchFamily="34" charset="0"/>
              </a:rPr>
              <a:t>Report any specific concerns to your CEMEX contact.</a:t>
            </a:r>
          </a:p>
        </p:txBody>
      </p:sp>
    </p:spTree>
    <p:extLst>
      <p:ext uri="{BB962C8B-B14F-4D97-AF65-F5344CB8AC3E}">
        <p14:creationId xmlns:p14="http://schemas.microsoft.com/office/powerpoint/2010/main" val="313035245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11"/>
</p:tagLst>
</file>

<file path=ppt/tags/tag11.xml><?xml version="1.0" encoding="utf-8"?>
<p:tagLst xmlns:a="http://schemas.openxmlformats.org/drawingml/2006/main" xmlns:r="http://schemas.openxmlformats.org/officeDocument/2006/relationships" xmlns:p="http://schemas.openxmlformats.org/presentationml/2006/main">
  <p:tag name="NUM" val="7"/>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5.xml><?xml version="1.0" encoding="utf-8"?>
<p:tagLst xmlns:a="http://schemas.openxmlformats.org/drawingml/2006/main" xmlns:r="http://schemas.openxmlformats.org/officeDocument/2006/relationships" xmlns:p="http://schemas.openxmlformats.org/presentationml/2006/main">
  <p:tag name="NUM" val="11"/>
</p:tagLst>
</file>

<file path=ppt/tags/tag6.xml><?xml version="1.0" encoding="utf-8"?>
<p:tagLst xmlns:a="http://schemas.openxmlformats.org/drawingml/2006/main" xmlns:r="http://schemas.openxmlformats.org/officeDocument/2006/relationships" xmlns:p="http://schemas.openxmlformats.org/presentationml/2006/main">
  <p:tag name="NUM" val="4"/>
</p:tagLst>
</file>

<file path=ppt/tags/tag7.xml><?xml version="1.0" encoding="utf-8"?>
<p:tagLst xmlns:a="http://schemas.openxmlformats.org/drawingml/2006/main" xmlns:r="http://schemas.openxmlformats.org/officeDocument/2006/relationships" xmlns:p="http://schemas.openxmlformats.org/presentationml/2006/main">
  <p:tag name="NUM" val="5"/>
</p:tagLst>
</file>

<file path=ppt/tags/tag8.xml><?xml version="1.0" encoding="utf-8"?>
<p:tagLst xmlns:a="http://schemas.openxmlformats.org/drawingml/2006/main" xmlns:r="http://schemas.openxmlformats.org/officeDocument/2006/relationships" xmlns:p="http://schemas.openxmlformats.org/presentationml/2006/main">
  <p:tag name="NUM" val="1"/>
</p:tagLst>
</file>

<file path=ppt/tags/tag9.xml><?xml version="1.0" encoding="utf-8"?>
<p:tagLst xmlns:a="http://schemas.openxmlformats.org/drawingml/2006/main" xmlns:r="http://schemas.openxmlformats.org/officeDocument/2006/relationships" xmlns:p="http://schemas.openxmlformats.org/presentationml/2006/main">
  <p:tag name="NUM" val="3"/>
</p:tagLst>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191</TotalTime>
  <Words>613</Words>
  <Application>Microsoft Macintosh PowerPoint</Application>
  <PresentationFormat>Custom</PresentationFormat>
  <Paragraphs>38</Paragraphs>
  <Slides>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Calibri</vt:lpstr>
      <vt:lpstr>Calibri Light</vt:lpstr>
      <vt:lpstr>Times New Roman</vt:lpstr>
      <vt:lpstr>Thème Office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SANTÉ &amp; SÉCURITÉ</dc:title>
  <dc:creator>Fatima Ezzahra Oubaba</dc:creator>
  <cp:lastModifiedBy>Chris Leese</cp:lastModifiedBy>
  <cp:revision>72</cp:revision>
  <dcterms:created xsi:type="dcterms:W3CDTF">2020-03-20T15:01:16Z</dcterms:created>
  <dcterms:modified xsi:type="dcterms:W3CDTF">2020-04-02T07:01:47Z</dcterms:modified>
</cp:coreProperties>
</file>