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524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8981DB-417A-41B2-AF68-3CAE4D6FAAD2}" v="1" dt="2020-03-19T21:31:33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Taylor" userId="ab7b64ed3b9c8c2b" providerId="LiveId" clId="{E0F73E4B-4D0C-46E2-90AE-6A4BC360ACFC}"/>
    <pc:docChg chg="modSld">
      <pc:chgData name="Andrew Taylor" userId="ab7b64ed3b9c8c2b" providerId="LiveId" clId="{E0F73E4B-4D0C-46E2-90AE-6A4BC360ACFC}" dt="2020-03-20T08:16:02.236" v="0" actId="6549"/>
      <pc:docMkLst>
        <pc:docMk/>
      </pc:docMkLst>
      <pc:sldChg chg="modSp">
        <pc:chgData name="Andrew Taylor" userId="ab7b64ed3b9c8c2b" providerId="LiveId" clId="{E0F73E4B-4D0C-46E2-90AE-6A4BC360ACFC}" dt="2020-03-20T08:16:02.236" v="0" actId="6549"/>
        <pc:sldMkLst>
          <pc:docMk/>
          <pc:sldMk cId="880100283" sldId="5248"/>
        </pc:sldMkLst>
        <pc:spChg chg="mod">
          <ac:chgData name="Andrew Taylor" userId="ab7b64ed3b9c8c2b" providerId="LiveId" clId="{E0F73E4B-4D0C-46E2-90AE-6A4BC360ACFC}" dt="2020-03-20T08:16:02.236" v="0" actId="6549"/>
          <ac:spMkLst>
            <pc:docMk/>
            <pc:sldMk cId="880100283" sldId="5248"/>
            <ac:spMk id="2" creationId="{C0F24144-C454-4F04-925C-34AACBB0FB8A}"/>
          </ac:spMkLst>
        </pc:spChg>
      </pc:sldChg>
    </pc:docChg>
  </pc:docChgLst>
  <pc:docChgLst>
    <pc:chgData name="Andrew Taylor" userId="ab7b64ed3b9c8c2b" providerId="LiveId" clId="{F38981DB-417A-41B2-AF68-3CAE4D6FAAD2}"/>
    <pc:docChg chg="undo custSel delSld modSld delMainMaster">
      <pc:chgData name="Andrew Taylor" userId="ab7b64ed3b9c8c2b" providerId="LiveId" clId="{F38981DB-417A-41B2-AF68-3CAE4D6FAAD2}" dt="2020-03-21T08:38:48.963" v="1360" actId="20577"/>
      <pc:docMkLst>
        <pc:docMk/>
      </pc:docMkLst>
      <pc:sldChg chg="del">
        <pc:chgData name="Andrew Taylor" userId="ab7b64ed3b9c8c2b" providerId="LiveId" clId="{F38981DB-417A-41B2-AF68-3CAE4D6FAAD2}" dt="2020-03-19T21:31:05.197" v="152" actId="47"/>
        <pc:sldMkLst>
          <pc:docMk/>
          <pc:sldMk cId="581072113" sldId="260"/>
        </pc:sldMkLst>
      </pc:sldChg>
      <pc:sldChg chg="modSp mod">
        <pc:chgData name="Andrew Taylor" userId="ab7b64ed3b9c8c2b" providerId="LiveId" clId="{F38981DB-417A-41B2-AF68-3CAE4D6FAAD2}" dt="2020-03-21T08:38:48.963" v="1360" actId="20577"/>
        <pc:sldMkLst>
          <pc:docMk/>
          <pc:sldMk cId="880100283" sldId="5248"/>
        </pc:sldMkLst>
        <pc:spChg chg="mod">
          <ac:chgData name="Andrew Taylor" userId="ab7b64ed3b9c8c2b" providerId="LiveId" clId="{F38981DB-417A-41B2-AF68-3CAE4D6FAAD2}" dt="2020-03-21T08:32:14.576" v="1229" actId="14100"/>
          <ac:spMkLst>
            <pc:docMk/>
            <pc:sldMk cId="880100283" sldId="5248"/>
            <ac:spMk id="2" creationId="{C0F24144-C454-4F04-925C-34AACBB0FB8A}"/>
          </ac:spMkLst>
        </pc:spChg>
        <pc:graphicFrameChg chg="mod modGraphic">
          <ac:chgData name="Andrew Taylor" userId="ab7b64ed3b9c8c2b" providerId="LiveId" clId="{F38981DB-417A-41B2-AF68-3CAE4D6FAAD2}" dt="2020-03-21T08:32:22.985" v="1230" actId="14100"/>
          <ac:graphicFrameMkLst>
            <pc:docMk/>
            <pc:sldMk cId="880100283" sldId="5248"/>
            <ac:graphicFrameMk id="4" creationId="{B29A52C3-2354-4D9B-B73A-B0A6A94EB650}"/>
          </ac:graphicFrameMkLst>
        </pc:graphicFrameChg>
        <pc:graphicFrameChg chg="mod modGraphic">
          <ac:chgData name="Andrew Taylor" userId="ab7b64ed3b9c8c2b" providerId="LiveId" clId="{F38981DB-417A-41B2-AF68-3CAE4D6FAAD2}" dt="2020-03-21T08:38:48.963" v="1360" actId="20577"/>
          <ac:graphicFrameMkLst>
            <pc:docMk/>
            <pc:sldMk cId="880100283" sldId="5248"/>
            <ac:graphicFrameMk id="14" creationId="{7D306DCA-85B4-473C-A136-32F6A246EDE9}"/>
          </ac:graphicFrameMkLst>
        </pc:graphicFrameChg>
      </pc:sldChg>
      <pc:sldMasterChg chg="del delSldLayout">
        <pc:chgData name="Andrew Taylor" userId="ab7b64ed3b9c8c2b" providerId="LiveId" clId="{F38981DB-417A-41B2-AF68-3CAE4D6FAAD2}" dt="2020-03-19T21:31:05.197" v="152" actId="47"/>
        <pc:sldMasterMkLst>
          <pc:docMk/>
          <pc:sldMasterMk cId="1578017982" sldId="2147483675"/>
        </pc:sldMasterMkLst>
        <pc:sldLayoutChg chg="del">
          <pc:chgData name="Andrew Taylor" userId="ab7b64ed3b9c8c2b" providerId="LiveId" clId="{F38981DB-417A-41B2-AF68-3CAE4D6FAAD2}" dt="2020-03-19T21:31:05.197" v="152" actId="47"/>
          <pc:sldLayoutMkLst>
            <pc:docMk/>
            <pc:sldMasterMk cId="1578017982" sldId="2147483675"/>
            <pc:sldLayoutMk cId="298967637" sldId="2147483676"/>
          </pc:sldLayoutMkLst>
        </pc:sldLayoutChg>
        <pc:sldLayoutChg chg="del">
          <pc:chgData name="Andrew Taylor" userId="ab7b64ed3b9c8c2b" providerId="LiveId" clId="{F38981DB-417A-41B2-AF68-3CAE4D6FAAD2}" dt="2020-03-19T21:31:05.197" v="152" actId="47"/>
          <pc:sldLayoutMkLst>
            <pc:docMk/>
            <pc:sldMasterMk cId="1578017982" sldId="2147483675"/>
            <pc:sldLayoutMk cId="2383901299" sldId="2147483677"/>
          </pc:sldLayoutMkLst>
        </pc:sldLayoutChg>
        <pc:sldLayoutChg chg="del">
          <pc:chgData name="Andrew Taylor" userId="ab7b64ed3b9c8c2b" providerId="LiveId" clId="{F38981DB-417A-41B2-AF68-3CAE4D6FAAD2}" dt="2020-03-19T21:31:05.197" v="152" actId="47"/>
          <pc:sldLayoutMkLst>
            <pc:docMk/>
            <pc:sldMasterMk cId="1578017982" sldId="2147483675"/>
            <pc:sldLayoutMk cId="1203821609" sldId="2147483678"/>
          </pc:sldLayoutMkLst>
        </pc:sldLayoutChg>
        <pc:sldLayoutChg chg="del">
          <pc:chgData name="Andrew Taylor" userId="ab7b64ed3b9c8c2b" providerId="LiveId" clId="{F38981DB-417A-41B2-AF68-3CAE4D6FAAD2}" dt="2020-03-19T21:31:05.197" v="152" actId="47"/>
          <pc:sldLayoutMkLst>
            <pc:docMk/>
            <pc:sldMasterMk cId="1578017982" sldId="2147483675"/>
            <pc:sldLayoutMk cId="549167760" sldId="2147483679"/>
          </pc:sldLayoutMkLst>
        </pc:sldLayoutChg>
        <pc:sldLayoutChg chg="del">
          <pc:chgData name="Andrew Taylor" userId="ab7b64ed3b9c8c2b" providerId="LiveId" clId="{F38981DB-417A-41B2-AF68-3CAE4D6FAAD2}" dt="2020-03-19T21:31:05.197" v="152" actId="47"/>
          <pc:sldLayoutMkLst>
            <pc:docMk/>
            <pc:sldMasterMk cId="1578017982" sldId="2147483675"/>
            <pc:sldLayoutMk cId="3392564080" sldId="2147483680"/>
          </pc:sldLayoutMkLst>
        </pc:sldLayoutChg>
        <pc:sldLayoutChg chg="del">
          <pc:chgData name="Andrew Taylor" userId="ab7b64ed3b9c8c2b" providerId="LiveId" clId="{F38981DB-417A-41B2-AF68-3CAE4D6FAAD2}" dt="2020-03-19T21:31:05.197" v="152" actId="47"/>
          <pc:sldLayoutMkLst>
            <pc:docMk/>
            <pc:sldMasterMk cId="1578017982" sldId="2147483675"/>
            <pc:sldLayoutMk cId="4055571322" sldId="2147483681"/>
          </pc:sldLayoutMkLst>
        </pc:sldLayoutChg>
        <pc:sldLayoutChg chg="del">
          <pc:chgData name="Andrew Taylor" userId="ab7b64ed3b9c8c2b" providerId="LiveId" clId="{F38981DB-417A-41B2-AF68-3CAE4D6FAAD2}" dt="2020-03-19T21:31:05.197" v="152" actId="47"/>
          <pc:sldLayoutMkLst>
            <pc:docMk/>
            <pc:sldMasterMk cId="1578017982" sldId="2147483675"/>
            <pc:sldLayoutMk cId="1977935470" sldId="2147483682"/>
          </pc:sldLayoutMkLst>
        </pc:sldLayoutChg>
        <pc:sldLayoutChg chg="del">
          <pc:chgData name="Andrew Taylor" userId="ab7b64ed3b9c8c2b" providerId="LiveId" clId="{F38981DB-417A-41B2-AF68-3CAE4D6FAAD2}" dt="2020-03-19T21:31:05.197" v="152" actId="47"/>
          <pc:sldLayoutMkLst>
            <pc:docMk/>
            <pc:sldMasterMk cId="1578017982" sldId="2147483675"/>
            <pc:sldLayoutMk cId="2562890373" sldId="2147483683"/>
          </pc:sldLayoutMkLst>
        </pc:sldLayoutChg>
        <pc:sldLayoutChg chg="del">
          <pc:chgData name="Andrew Taylor" userId="ab7b64ed3b9c8c2b" providerId="LiveId" clId="{F38981DB-417A-41B2-AF68-3CAE4D6FAAD2}" dt="2020-03-19T21:31:05.197" v="152" actId="47"/>
          <pc:sldLayoutMkLst>
            <pc:docMk/>
            <pc:sldMasterMk cId="1578017982" sldId="2147483675"/>
            <pc:sldLayoutMk cId="3093823573" sldId="2147483684"/>
          </pc:sldLayoutMkLst>
        </pc:sldLayoutChg>
        <pc:sldLayoutChg chg="del">
          <pc:chgData name="Andrew Taylor" userId="ab7b64ed3b9c8c2b" providerId="LiveId" clId="{F38981DB-417A-41B2-AF68-3CAE4D6FAAD2}" dt="2020-03-19T21:31:05.197" v="152" actId="47"/>
          <pc:sldLayoutMkLst>
            <pc:docMk/>
            <pc:sldMasterMk cId="1578017982" sldId="2147483675"/>
            <pc:sldLayoutMk cId="3098152043" sldId="2147483685"/>
          </pc:sldLayoutMkLst>
        </pc:sldLayoutChg>
        <pc:sldLayoutChg chg="del">
          <pc:chgData name="Andrew Taylor" userId="ab7b64ed3b9c8c2b" providerId="LiveId" clId="{F38981DB-417A-41B2-AF68-3CAE4D6FAAD2}" dt="2020-03-19T21:31:05.197" v="152" actId="47"/>
          <pc:sldLayoutMkLst>
            <pc:docMk/>
            <pc:sldMasterMk cId="1578017982" sldId="2147483675"/>
            <pc:sldLayoutMk cId="2625468752" sldId="214748368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345671-6DAC-4491-BE7A-E0F2D0360A2E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5D2A7-42B9-428C-ADA9-14A09E458E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23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876300"/>
            <a:ext cx="6000750" cy="33750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3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E8153-3E4B-443B-9054-9BB21263D491}" type="slidenum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394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0675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85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25600" y="3603600"/>
            <a:ext cx="10155600" cy="450000"/>
          </a:xfrm>
        </p:spPr>
        <p:txBody>
          <a:bodyPr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Main Title (Century Gothic 28, dark blue </a:t>
            </a:r>
            <a:r>
              <a:rPr lang="mr-IN" dirty="0"/>
              <a:t>–</a:t>
            </a:r>
            <a:r>
              <a:rPr lang="en-US" dirty="0"/>
              <a:t> bold)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-1" y="3180457"/>
            <a:ext cx="12195853" cy="84195"/>
          </a:xfrm>
          <a:prstGeom prst="rect">
            <a:avLst/>
          </a:prstGeom>
          <a:gradFill flip="none" rotWithShape="1">
            <a:gsLst>
              <a:gs pos="100000">
                <a:srgbClr val="1B4561"/>
              </a:gs>
              <a:gs pos="0">
                <a:srgbClr val="377CAB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525462" y="4071600"/>
            <a:ext cx="10155600" cy="3132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000" b="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45FB8"/>
              </a:buClr>
              <a:buSzPct val="130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Subtitle (Century Gothic 20, dark blue)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6347792" y="393907"/>
            <a:ext cx="5671930" cy="220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1200" b="0" baseline="0">
                <a:solidFill>
                  <a:schemeClr val="bg1">
                    <a:lumMod val="9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Date (Century Gothic 12, light gray)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6347792" y="142147"/>
            <a:ext cx="5671930" cy="246221"/>
          </a:xfrm>
          <a:prstGeom prst="rect">
            <a:avLst/>
          </a:prstGeom>
          <a:effectLst/>
        </p:spPr>
        <p:txBody>
          <a:bodyPr wrap="square" tIns="0" bIns="0">
            <a:spAutoFit/>
          </a:bodyPr>
          <a:lstStyle/>
          <a:p>
            <a:pPr algn="r"/>
            <a:r>
              <a:rPr lang="en-US" sz="1600" kern="1200" dirty="0">
                <a:solidFill>
                  <a:schemeClr val="bg1"/>
                </a:solidFill>
                <a:latin typeface="+mj-lt"/>
                <a:ea typeface="Tahoma" charset="0"/>
                <a:cs typeface="Tahoma" charset="0"/>
              </a:rPr>
              <a:t>Health &amp; Safety</a:t>
            </a:r>
            <a:endParaRPr lang="en-GB" sz="1600" kern="1200" dirty="0">
              <a:solidFill>
                <a:schemeClr val="bg1"/>
              </a:solidFill>
              <a:latin typeface="+mj-lt"/>
              <a:ea typeface="Tahoma" charset="0"/>
              <a:cs typeface="Tahoma" charset="0"/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dirty="0">
                <a:solidFill>
                  <a:srgbClr val="8A95AC"/>
                </a:solidFill>
                <a:latin typeface="+mn-lt"/>
              </a:rPr>
              <a:t>Copyright ©2017, CEMEX International Holding AG. </a:t>
            </a:r>
            <a:r>
              <a:rPr lang="mr-IN" sz="600" dirty="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 dirty="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6306" y="5933668"/>
            <a:ext cx="633416" cy="842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8730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en-US" dirty="0"/>
              <a:t>Title (Century Gothic 24, dark blue </a:t>
            </a:r>
            <a:r>
              <a:rPr lang="mr-IN" dirty="0"/>
              <a:t>–</a:t>
            </a:r>
            <a:r>
              <a:rPr lang="en-US" dirty="0"/>
              <a:t> bold)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85200" y="1440000"/>
            <a:ext cx="5331600" cy="475200"/>
          </a:xfrm>
        </p:spPr>
        <p:txBody>
          <a:bodyPr anchor="ctr"/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Title (Century Gothic 16, medium gray </a:t>
            </a:r>
            <a:r>
              <a:rPr lang="mr-IN" dirty="0"/>
              <a:t>–</a:t>
            </a:r>
            <a:r>
              <a:rPr lang="en-US" dirty="0"/>
              <a:t> bold)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385200" y="1965600"/>
            <a:ext cx="5331600" cy="40536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45FB8"/>
              </a:buClr>
              <a:buSzPct val="130000"/>
              <a:buFont typeface="Arial" panose="020B0604020202020204" pitchFamily="34" charset="0"/>
              <a:buNone/>
              <a:tabLst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45FB8"/>
              </a:buClr>
              <a:buSzPct val="130000"/>
              <a:buFont typeface="Arial" panose="020B0604020202020204" pitchFamily="34" charset="0"/>
              <a:buNone/>
              <a:tabLst/>
              <a:defRPr/>
            </a:pPr>
            <a:r>
              <a:rPr lang="en-US"/>
              <a:t>Content (Graph, Table, Image, etc.)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6505200" y="1440000"/>
            <a:ext cx="5278812" cy="4593600"/>
          </a:xfrm>
        </p:spPr>
        <p:txBody>
          <a:bodyPr/>
          <a:lstStyle/>
          <a:p>
            <a:r>
              <a:rPr lang="en-US" kern="0" dirty="0"/>
              <a:t>Main Text (</a:t>
            </a:r>
            <a:r>
              <a:rPr lang="en-US" dirty="0"/>
              <a:t>Century Gothic </a:t>
            </a:r>
            <a:r>
              <a:rPr lang="en-US" kern="0" dirty="0"/>
              <a:t>14, black)</a:t>
            </a:r>
          </a:p>
          <a:p>
            <a:pPr lvl="1"/>
            <a:r>
              <a:rPr lang="en-US" kern="0" dirty="0"/>
              <a:t>Level 1 Bullet (</a:t>
            </a:r>
            <a:r>
              <a:rPr lang="en-US" dirty="0"/>
              <a:t>Century Gothic</a:t>
            </a:r>
            <a:r>
              <a:rPr lang="en-US" kern="0" dirty="0"/>
              <a:t> 14, black – mid blue bullet)</a:t>
            </a:r>
          </a:p>
          <a:p>
            <a:pPr lvl="2"/>
            <a:r>
              <a:rPr lang="en-US" kern="0" dirty="0"/>
              <a:t>Level 2 Bullet (</a:t>
            </a:r>
            <a:r>
              <a:rPr lang="en-US" dirty="0"/>
              <a:t>Century Gothic</a:t>
            </a:r>
            <a:r>
              <a:rPr lang="en-US" kern="0" dirty="0"/>
              <a:t> 14, black – mid blue double arrow)</a:t>
            </a:r>
          </a:p>
          <a:p>
            <a:pPr lvl="3"/>
            <a:r>
              <a:rPr lang="en-US" kern="0" dirty="0"/>
              <a:t>Level 3 Bullet (</a:t>
            </a:r>
            <a:r>
              <a:rPr lang="en-US" dirty="0"/>
              <a:t>Century Gothic</a:t>
            </a:r>
            <a:r>
              <a:rPr lang="en-US" kern="0" dirty="0"/>
              <a:t> 12, black – mid blue circle bullet)</a:t>
            </a:r>
          </a:p>
        </p:txBody>
      </p:sp>
    </p:spTree>
    <p:extLst>
      <p:ext uri="{BB962C8B-B14F-4D97-AF65-F5344CB8AC3E}">
        <p14:creationId xmlns:p14="http://schemas.microsoft.com/office/powerpoint/2010/main" val="4027621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en-US" dirty="0"/>
              <a:t>Title (Century Gothic 24, dark blue </a:t>
            </a:r>
            <a:r>
              <a:rPr lang="mr-IN" dirty="0"/>
              <a:t>–</a:t>
            </a:r>
            <a:r>
              <a:rPr lang="en-US" dirty="0"/>
              <a:t> bold)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85200" y="1429200"/>
            <a:ext cx="11398812" cy="4590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45FB8"/>
              </a:buClr>
              <a:buSzPct val="130000"/>
              <a:buFont typeface="Arial" panose="020B0604020202020204" pitchFamily="34" charset="0"/>
              <a:buNone/>
              <a:tabLst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45FB8"/>
              </a:buClr>
              <a:buSzPct val="130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Content (Graph, Table, Image, etc.)</a:t>
            </a:r>
          </a:p>
        </p:txBody>
      </p:sp>
    </p:spTree>
    <p:extLst>
      <p:ext uri="{BB962C8B-B14F-4D97-AF65-F5344CB8AC3E}">
        <p14:creationId xmlns:p14="http://schemas.microsoft.com/office/powerpoint/2010/main" val="3900123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5883965" y="26504"/>
            <a:ext cx="6308035" cy="47575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4000">
                <a:srgbClr val="303E5A"/>
              </a:gs>
              <a:gs pos="67000">
                <a:srgbClr val="44546A">
                  <a:lumMod val="50000"/>
                </a:srgbClr>
              </a:gs>
              <a:gs pos="19000">
                <a:srgbClr val="42506C"/>
              </a:gs>
              <a:gs pos="0">
                <a:srgbClr val="4E5C79">
                  <a:alpha val="96000"/>
                </a:srgbClr>
              </a:gs>
            </a:gsLst>
            <a:path path="circle">
              <a:fillToRect l="100000" b="100000"/>
            </a:path>
            <a:tileRect t="-100000" r="-100000"/>
          </a:gra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540000" y="3167391"/>
            <a:ext cx="11160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800" b="1">
                <a:solidFill>
                  <a:schemeClr val="bg1"/>
                </a:solidFill>
              </a:rPr>
              <a:t>THANK YOU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dirty="0">
                <a:solidFill>
                  <a:srgbClr val="8A95AC"/>
                </a:solidFill>
                <a:latin typeface="+mn-lt"/>
              </a:rPr>
              <a:t>Copyright ©2017, CEMEX International Holding AG. </a:t>
            </a:r>
            <a:r>
              <a:rPr lang="mr-IN" sz="600" dirty="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 dirty="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10529828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up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883965" y="26504"/>
            <a:ext cx="6308035" cy="3140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4000">
                <a:srgbClr val="303E5A"/>
              </a:gs>
              <a:gs pos="67000">
                <a:srgbClr val="44546A">
                  <a:lumMod val="50000"/>
                </a:srgbClr>
              </a:gs>
              <a:gs pos="19000">
                <a:srgbClr val="42506C"/>
              </a:gs>
              <a:gs pos="0">
                <a:srgbClr val="4E5C79">
                  <a:alpha val="96000"/>
                </a:srgbClr>
              </a:gs>
            </a:gsLst>
            <a:path path="circle">
              <a:fillToRect l="100000" b="100000"/>
            </a:path>
            <a:tileRect t="-100000" r="-100000"/>
          </a:gra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540000" y="3167391"/>
            <a:ext cx="11160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</a:rPr>
              <a:t>Backup</a:t>
            </a:r>
            <a:r>
              <a:rPr lang="en-US" sz="2800" b="1" baseline="0" dirty="0">
                <a:solidFill>
                  <a:schemeClr val="bg1"/>
                </a:solidFill>
              </a:rPr>
              <a:t> Slides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dirty="0">
                <a:solidFill>
                  <a:srgbClr val="8A95AC"/>
                </a:solidFill>
                <a:latin typeface="+mn-lt"/>
              </a:rPr>
              <a:t>Copyright ©2017, CEMEX International Holding AG. </a:t>
            </a:r>
            <a:r>
              <a:rPr lang="mr-IN" sz="600" dirty="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 dirty="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2925260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/>
          <p:nvPr/>
        </p:nvSpPr>
        <p:spPr>
          <a:xfrm>
            <a:off x="0" y="1"/>
            <a:ext cx="12192000" cy="6095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67" dirty="0" err="1">
              <a:solidFill>
                <a:prstClr val="white"/>
              </a:solidFill>
            </a:endParaRPr>
          </a:p>
        </p:txBody>
      </p:sp>
      <p:sp>
        <p:nvSpPr>
          <p:cNvPr id="5" name="Title 6"/>
          <p:cNvSpPr>
            <a:spLocks noGrp="1"/>
          </p:cNvSpPr>
          <p:nvPr>
            <p:ph type="title"/>
          </p:nvPr>
        </p:nvSpPr>
        <p:spPr>
          <a:xfrm>
            <a:off x="288316" y="321853"/>
            <a:ext cx="11612137" cy="562075"/>
          </a:xfrm>
        </p:spPr>
        <p:txBody>
          <a:bodyPr>
            <a:noAutofit/>
          </a:bodyPr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 sz="3733">
                <a:solidFill>
                  <a:schemeClr val="tx2"/>
                </a:solidFill>
                <a:latin typeface="Century Gothic" panose="020B0502020202020204" pitchFamily="34" charset="0"/>
              </a:rPr>
              <a:t>Kliknij, aby edytować styl</a:t>
            </a:r>
            <a:endParaRPr lang="en-US" sz="3733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Marcador de número de diapositiva 7"/>
          <p:cNvSpPr>
            <a:spLocks noGrp="1"/>
          </p:cNvSpPr>
          <p:nvPr>
            <p:ph type="sldNum" sz="quarter" idx="19"/>
          </p:nvPr>
        </p:nvSpPr>
        <p:spPr>
          <a:xfrm>
            <a:off x="11414235" y="6432331"/>
            <a:ext cx="636251" cy="356876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fld id="{5771BED8-508C-4398-85A0-AB70740F2670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48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" y="6273800"/>
            <a:ext cx="12192000" cy="587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7600" y="1378800"/>
            <a:ext cx="10944000" cy="3380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charset="0"/>
              <a:buNone/>
              <a:defRPr sz="1600" b="1" baseline="0">
                <a:solidFill>
                  <a:schemeClr val="tx1"/>
                </a:solidFill>
                <a:latin typeface="+mn-lt"/>
              </a:defRPr>
            </a:lvl1pPr>
            <a:lvl2pPr marL="400050" marR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bg2"/>
              </a:buClr>
              <a:buSzPct val="130000"/>
              <a:buFont typeface="Arial" panose="020B0604020202020204" pitchFamily="34" charset="0"/>
              <a:buChar char="•"/>
              <a:tabLst/>
              <a:defRPr sz="1400" baseline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 dirty="0"/>
              <a:t>Topic 01 (Century Gothic 16, black </a:t>
            </a:r>
            <a:r>
              <a:rPr lang="mr-IN" dirty="0"/>
              <a:t>–</a:t>
            </a:r>
            <a:r>
              <a:rPr lang="en-US" dirty="0"/>
              <a:t> bold)</a:t>
            </a:r>
          </a:p>
          <a:p>
            <a:pPr lvl="1"/>
            <a:r>
              <a:rPr lang="en-US" dirty="0"/>
              <a:t>Subtopic 01 (Century Gothic 14, black)</a:t>
            </a:r>
          </a:p>
          <a:p>
            <a:pPr marL="4000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bg2"/>
              </a:buClr>
              <a:buSzPct val="13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Subtopic 02 (Century Gothic 14, black)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Topic 02 (Century Gothic 16, black </a:t>
            </a:r>
            <a:r>
              <a:rPr lang="mr-IN" dirty="0"/>
              <a:t>–</a:t>
            </a:r>
            <a:r>
              <a:rPr lang="en-US" dirty="0"/>
              <a:t> bold)</a:t>
            </a:r>
          </a:p>
          <a:p>
            <a:pPr lvl="1"/>
            <a:r>
              <a:rPr lang="en-US" dirty="0"/>
              <a:t>Subtopic 01 (Century Gothic 14, black)</a:t>
            </a:r>
          </a:p>
          <a:p>
            <a:pPr marL="4000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bg2"/>
              </a:buClr>
              <a:buSzPct val="13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Subtopic 02 (Century Gothic 14, black)</a:t>
            </a:r>
          </a:p>
          <a:p>
            <a:pPr lvl="1"/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dirty="0">
                <a:solidFill>
                  <a:srgbClr val="8A95AC"/>
                </a:solidFill>
                <a:latin typeface="+mn-lt"/>
              </a:rPr>
              <a:t>Copyright ©2017, CEMEX International Holding AG. </a:t>
            </a:r>
            <a:r>
              <a:rPr lang="mr-IN" sz="600" dirty="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 dirty="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6306" y="5933668"/>
            <a:ext cx="633416" cy="842041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4359965" y="0"/>
            <a:ext cx="7832035" cy="875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rot="10800000">
            <a:off x="0" y="0"/>
            <a:ext cx="12192000" cy="877540"/>
          </a:xfrm>
          <a:prstGeom prst="rect">
            <a:avLst/>
          </a:prstGeom>
          <a:gradFill flip="none" rotWithShape="1">
            <a:gsLst>
              <a:gs pos="34000">
                <a:srgbClr val="303E5A"/>
              </a:gs>
              <a:gs pos="67000">
                <a:srgbClr val="44546A">
                  <a:lumMod val="50000"/>
                </a:srgbClr>
              </a:gs>
              <a:gs pos="19000">
                <a:srgbClr val="42506C"/>
              </a:gs>
              <a:gs pos="0">
                <a:srgbClr val="4E5C79">
                  <a:alpha val="96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-9317" y="875614"/>
            <a:ext cx="12201317" cy="84195"/>
          </a:xfrm>
          <a:prstGeom prst="rect">
            <a:avLst/>
          </a:prstGeom>
          <a:gradFill flip="none" rotWithShape="1">
            <a:gsLst>
              <a:gs pos="100000">
                <a:srgbClr val="1B4561"/>
              </a:gs>
              <a:gs pos="0">
                <a:srgbClr val="377CAB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263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785113" y="0"/>
            <a:ext cx="5314122" cy="52876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4000">
                <a:srgbClr val="303E5A"/>
              </a:gs>
              <a:gs pos="67000">
                <a:srgbClr val="44546A">
                  <a:lumMod val="50000"/>
                </a:srgbClr>
              </a:gs>
              <a:gs pos="19000">
                <a:srgbClr val="42506C"/>
              </a:gs>
              <a:gs pos="0">
                <a:srgbClr val="4E5C79">
                  <a:alpha val="96000"/>
                </a:srgbClr>
              </a:gs>
            </a:gsLst>
            <a:path path="circle">
              <a:fillToRect l="100000" b="100000"/>
            </a:path>
            <a:tileRect t="-100000" r="-100000"/>
          </a:gra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0000" y="2923200"/>
            <a:ext cx="11160000" cy="503999"/>
          </a:xfrm>
        </p:spPr>
        <p:txBody>
          <a:bodyPr anchor="ctr">
            <a:noAutofit/>
          </a:bodyPr>
          <a:lstStyle>
            <a:lvl1pPr>
              <a:defRPr sz="2800" b="1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Title (Century Gothic 28, white </a:t>
            </a:r>
            <a:r>
              <a:rPr lang="mr-IN" dirty="0"/>
              <a:t>–</a:t>
            </a:r>
            <a:r>
              <a:rPr lang="en-US" dirty="0"/>
              <a:t> bold)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0" y="3445200"/>
            <a:ext cx="11160125" cy="50800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00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Subtitle (Century Gothic 20, light blue)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465600" y="378000"/>
            <a:ext cx="5230800" cy="503999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Main Title (Century Gothic 14, white)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dirty="0">
                <a:solidFill>
                  <a:srgbClr val="8A95AC"/>
                </a:solidFill>
                <a:latin typeface="+mn-lt"/>
              </a:rPr>
              <a:t>Copyright ©2017, CEMEX International Holding AG. </a:t>
            </a:r>
            <a:r>
              <a:rPr lang="mr-IN" sz="600" dirty="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 dirty="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968" y="6445282"/>
            <a:ext cx="906624" cy="23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19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Title (Century Gothic 24, dark blue </a:t>
            </a:r>
            <a:r>
              <a:rPr lang="mr-IN" dirty="0"/>
              <a:t>–</a:t>
            </a:r>
            <a:r>
              <a:rPr lang="en-US" dirty="0"/>
              <a:t> bold)</a:t>
            </a:r>
          </a:p>
        </p:txBody>
      </p:sp>
    </p:spTree>
    <p:extLst>
      <p:ext uri="{BB962C8B-B14F-4D97-AF65-F5344CB8AC3E}">
        <p14:creationId xmlns:p14="http://schemas.microsoft.com/office/powerpoint/2010/main" val="128337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13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 (Century Gothic 24, dark blue </a:t>
            </a:r>
            <a:r>
              <a:rPr lang="mr-IN" dirty="0"/>
              <a:t>–</a:t>
            </a:r>
            <a:r>
              <a:rPr lang="en-US" dirty="0"/>
              <a:t> bold)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81600" y="1436400"/>
            <a:ext cx="11402412" cy="4582800"/>
          </a:xfrm>
        </p:spPr>
        <p:txBody>
          <a:bodyPr/>
          <a:lstStyle>
            <a:lvl2pPr>
              <a:defRPr>
                <a:solidFill>
                  <a:schemeClr val="tx1"/>
                </a:solidFill>
                <a:latin typeface="+mn-lt"/>
              </a:defRPr>
            </a:lvl2pPr>
            <a:lvl3pPr>
              <a:defRPr>
                <a:solidFill>
                  <a:schemeClr val="tx1"/>
                </a:solidFill>
                <a:latin typeface="+mn-lt"/>
              </a:defRPr>
            </a:lvl3pPr>
            <a:lvl4pPr>
              <a:defRPr baseline="0"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Main Text (Century Gothic 14, black)</a:t>
            </a:r>
          </a:p>
          <a:p>
            <a:pPr lvl="1"/>
            <a:r>
              <a:rPr lang="en-US" dirty="0"/>
              <a:t>Level 1 Bullet (Century Gothic 14, black </a:t>
            </a:r>
            <a:r>
              <a:rPr lang="mr-IN" dirty="0"/>
              <a:t>–</a:t>
            </a:r>
            <a:r>
              <a:rPr lang="en-US" dirty="0"/>
              <a:t> mid blue bullet)</a:t>
            </a:r>
          </a:p>
          <a:p>
            <a:pPr lvl="2"/>
            <a:r>
              <a:rPr lang="en-US" dirty="0"/>
              <a:t>Level 2 Bullet (Century Gothic 14, black </a:t>
            </a:r>
            <a:r>
              <a:rPr lang="mr-IN" dirty="0"/>
              <a:t>–</a:t>
            </a:r>
            <a:r>
              <a:rPr lang="en-US" dirty="0"/>
              <a:t> mid blue double arrow)</a:t>
            </a:r>
          </a:p>
          <a:p>
            <a:pPr lvl="3"/>
            <a:r>
              <a:rPr lang="en-US" dirty="0"/>
              <a:t>Level 3 Bullet (Century Gothic 12, black </a:t>
            </a:r>
            <a:r>
              <a:rPr lang="mr-IN" dirty="0"/>
              <a:t>–</a:t>
            </a:r>
            <a:r>
              <a:rPr lang="en-US" dirty="0"/>
              <a:t> mid blue circle bullet)</a:t>
            </a:r>
          </a:p>
        </p:txBody>
      </p:sp>
    </p:spTree>
    <p:extLst>
      <p:ext uri="{BB962C8B-B14F-4D97-AF65-F5344CB8AC3E}">
        <p14:creationId xmlns:p14="http://schemas.microsoft.com/office/powerpoint/2010/main" val="366122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ext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 (Century Gothic 24, dark blue </a:t>
            </a:r>
            <a:r>
              <a:rPr lang="mr-IN" dirty="0"/>
              <a:t>–</a:t>
            </a:r>
            <a:r>
              <a:rPr lang="en-US" dirty="0"/>
              <a:t> bold)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85200" y="1436400"/>
            <a:ext cx="5355200" cy="4582800"/>
          </a:xfrm>
        </p:spPr>
        <p:txBody>
          <a:bodyPr/>
          <a:lstStyle/>
          <a:p>
            <a:r>
              <a:rPr lang="en-US" kern="0" dirty="0"/>
              <a:t>Main Text (</a:t>
            </a:r>
            <a:r>
              <a:rPr lang="en-US" dirty="0"/>
              <a:t>Century Gothic</a:t>
            </a:r>
            <a:r>
              <a:rPr lang="en-US" kern="0" dirty="0"/>
              <a:t> 14, black)</a:t>
            </a:r>
          </a:p>
          <a:p>
            <a:pPr lvl="1"/>
            <a:r>
              <a:rPr lang="en-US" kern="0" dirty="0"/>
              <a:t>Level 1 Bullet (</a:t>
            </a:r>
            <a:r>
              <a:rPr lang="en-US" dirty="0"/>
              <a:t>Century Gothic</a:t>
            </a:r>
            <a:r>
              <a:rPr lang="en-US" kern="0" dirty="0"/>
              <a:t> 14, black – mid blue bullet)</a:t>
            </a:r>
          </a:p>
          <a:p>
            <a:pPr lvl="2"/>
            <a:r>
              <a:rPr lang="en-US" kern="0" dirty="0"/>
              <a:t>Level 2 Bullet (</a:t>
            </a:r>
            <a:r>
              <a:rPr lang="en-US" dirty="0"/>
              <a:t>Century Gothic</a:t>
            </a:r>
            <a:r>
              <a:rPr lang="en-US" kern="0" dirty="0"/>
              <a:t> 14, black – mid blue double arrow)</a:t>
            </a:r>
          </a:p>
          <a:p>
            <a:pPr lvl="3"/>
            <a:r>
              <a:rPr lang="en-US" kern="0" dirty="0"/>
              <a:t>Level 3 Bullet (</a:t>
            </a:r>
            <a:r>
              <a:rPr lang="en-US" dirty="0"/>
              <a:t>Century Gothic</a:t>
            </a:r>
            <a:r>
              <a:rPr lang="en-US" kern="0" dirty="0"/>
              <a:t> 12, black – mid blue circle bullet)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451600" y="1432800"/>
            <a:ext cx="5331600" cy="4582800"/>
          </a:xfrm>
        </p:spPr>
        <p:txBody>
          <a:bodyPr/>
          <a:lstStyle/>
          <a:p>
            <a:r>
              <a:rPr lang="en-US" kern="0" dirty="0"/>
              <a:t>Main Text (</a:t>
            </a:r>
            <a:r>
              <a:rPr lang="en-US" dirty="0"/>
              <a:t>Century Gothic</a:t>
            </a:r>
            <a:r>
              <a:rPr lang="en-US" kern="0" dirty="0"/>
              <a:t> 14, black)</a:t>
            </a:r>
          </a:p>
          <a:p>
            <a:pPr lvl="1"/>
            <a:r>
              <a:rPr lang="en-US" kern="0" dirty="0"/>
              <a:t>Level 1 Bullet (</a:t>
            </a:r>
            <a:r>
              <a:rPr lang="en-US" dirty="0"/>
              <a:t>Century Gothic</a:t>
            </a:r>
            <a:r>
              <a:rPr lang="en-US" kern="0" dirty="0"/>
              <a:t> 14, black – mid blue bullet)</a:t>
            </a:r>
          </a:p>
          <a:p>
            <a:pPr lvl="2"/>
            <a:r>
              <a:rPr lang="en-US" kern="0" dirty="0"/>
              <a:t>Level 2 Bullet (</a:t>
            </a:r>
            <a:r>
              <a:rPr lang="en-US" dirty="0"/>
              <a:t>Century Gothic</a:t>
            </a:r>
            <a:r>
              <a:rPr lang="en-US" kern="0" dirty="0"/>
              <a:t> 14, black – mid blue double arrow)</a:t>
            </a:r>
          </a:p>
          <a:p>
            <a:pPr lvl="3"/>
            <a:r>
              <a:rPr lang="en-US" kern="0" dirty="0"/>
              <a:t>Level 3 Bullet (</a:t>
            </a:r>
            <a:r>
              <a:rPr lang="en-US" dirty="0"/>
              <a:t>Century Gothic</a:t>
            </a:r>
            <a:r>
              <a:rPr lang="en-US" kern="0" dirty="0"/>
              <a:t> 12, black – mid blue circle bullet)</a:t>
            </a:r>
          </a:p>
        </p:txBody>
      </p:sp>
    </p:spTree>
    <p:extLst>
      <p:ext uri="{BB962C8B-B14F-4D97-AF65-F5344CB8AC3E}">
        <p14:creationId xmlns:p14="http://schemas.microsoft.com/office/powerpoint/2010/main" val="3222991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ion with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lvl="0"/>
            <a:r>
              <a:rPr lang="en-US" dirty="0"/>
              <a:t>Title (Century Gothic 24, dark blue – bold)</a:t>
            </a:r>
            <a:endParaRPr lang="es-MX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85200" y="1429200"/>
            <a:ext cx="5355200" cy="478800"/>
          </a:xfrm>
        </p:spPr>
        <p:txBody>
          <a:bodyPr anchor="ctr"/>
          <a:lstStyle>
            <a:lvl1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Title (Century Gothic 16, medium gray </a:t>
            </a:r>
            <a:r>
              <a:rPr lang="mr-IN" dirty="0"/>
              <a:t>–</a:t>
            </a:r>
            <a:r>
              <a:rPr lang="en-US" dirty="0"/>
              <a:t> bold)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85200" y="1929600"/>
            <a:ext cx="5355200" cy="4075200"/>
          </a:xfrm>
        </p:spPr>
        <p:txBody>
          <a:bodyPr/>
          <a:lstStyle/>
          <a:p>
            <a:r>
              <a:rPr lang="en-US" kern="0" dirty="0"/>
              <a:t>Main Text (</a:t>
            </a:r>
            <a:r>
              <a:rPr lang="en-US" dirty="0"/>
              <a:t>Century Gothic </a:t>
            </a:r>
            <a:r>
              <a:rPr lang="en-US" kern="0" dirty="0"/>
              <a:t>14, black)</a:t>
            </a:r>
          </a:p>
          <a:p>
            <a:pPr lvl="1"/>
            <a:r>
              <a:rPr lang="en-US" kern="0" dirty="0"/>
              <a:t>Level 1 Bullet (</a:t>
            </a:r>
            <a:r>
              <a:rPr lang="en-US" dirty="0"/>
              <a:t>Century Gothic</a:t>
            </a:r>
            <a:r>
              <a:rPr lang="en-US" kern="0" dirty="0"/>
              <a:t> 14, black – mid blue bullet)</a:t>
            </a:r>
          </a:p>
          <a:p>
            <a:pPr lvl="2"/>
            <a:r>
              <a:rPr lang="en-US" kern="0" dirty="0"/>
              <a:t>Level 2 Bullet (</a:t>
            </a:r>
            <a:r>
              <a:rPr lang="en-US" dirty="0"/>
              <a:t>Century Gothic</a:t>
            </a:r>
            <a:r>
              <a:rPr lang="en-US" kern="0" dirty="0"/>
              <a:t> 14, black – mid blue double arrow)</a:t>
            </a:r>
          </a:p>
          <a:p>
            <a:pPr lvl="3"/>
            <a:r>
              <a:rPr lang="en-US" kern="0" dirty="0"/>
              <a:t>Level 3 Bullet (</a:t>
            </a:r>
            <a:r>
              <a:rPr lang="en-US" dirty="0"/>
              <a:t>Century Gothic</a:t>
            </a:r>
            <a:r>
              <a:rPr lang="en-US" kern="0" dirty="0"/>
              <a:t> 12, black – mid blue circle bullet)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6451600" y="1429200"/>
            <a:ext cx="5332412" cy="478800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 (Century Gothic 16, medium gray </a:t>
            </a:r>
            <a:r>
              <a:rPr lang="mr-IN" dirty="0"/>
              <a:t>–</a:t>
            </a:r>
            <a:r>
              <a:rPr lang="en-US" dirty="0"/>
              <a:t> bold)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6451600" y="1929600"/>
            <a:ext cx="5332412" cy="4075200"/>
          </a:xfrm>
        </p:spPr>
        <p:txBody>
          <a:bodyPr/>
          <a:lstStyle/>
          <a:p>
            <a:r>
              <a:rPr lang="en-US" kern="0" dirty="0"/>
              <a:t>Main Text (</a:t>
            </a:r>
            <a:r>
              <a:rPr lang="en-US" dirty="0"/>
              <a:t>Century Gothic </a:t>
            </a:r>
            <a:r>
              <a:rPr lang="en-US" kern="0" dirty="0"/>
              <a:t>14, black)</a:t>
            </a:r>
          </a:p>
          <a:p>
            <a:pPr lvl="1"/>
            <a:r>
              <a:rPr lang="en-US" kern="0" dirty="0"/>
              <a:t>Level 1 Bullet (</a:t>
            </a:r>
            <a:r>
              <a:rPr lang="en-US" dirty="0"/>
              <a:t>Century Gothic</a:t>
            </a:r>
            <a:r>
              <a:rPr lang="en-US" kern="0" dirty="0"/>
              <a:t> 14, black – mid blue bullet)</a:t>
            </a:r>
          </a:p>
          <a:p>
            <a:pPr lvl="2"/>
            <a:r>
              <a:rPr lang="en-US" kern="0" dirty="0"/>
              <a:t>Level 2 Bullet (</a:t>
            </a:r>
            <a:r>
              <a:rPr lang="en-US" dirty="0"/>
              <a:t>Century Gothic</a:t>
            </a:r>
            <a:r>
              <a:rPr lang="en-US" kern="0" dirty="0"/>
              <a:t> 14, black – mid blue double arrow)</a:t>
            </a:r>
          </a:p>
          <a:p>
            <a:pPr lvl="3"/>
            <a:r>
              <a:rPr lang="en-US" kern="0" dirty="0"/>
              <a:t>Level 3 Bullet (</a:t>
            </a:r>
            <a:r>
              <a:rPr lang="en-US" dirty="0"/>
              <a:t>Century Gothic</a:t>
            </a:r>
            <a:r>
              <a:rPr lang="en-US" kern="0" dirty="0"/>
              <a:t> 12, black – mid blue circle bullet)</a:t>
            </a:r>
          </a:p>
        </p:txBody>
      </p:sp>
    </p:spTree>
    <p:extLst>
      <p:ext uri="{BB962C8B-B14F-4D97-AF65-F5344CB8AC3E}">
        <p14:creationId xmlns:p14="http://schemas.microsoft.com/office/powerpoint/2010/main" val="3074376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baseline="0"/>
            </a:lvl1pPr>
          </a:lstStyle>
          <a:p>
            <a:r>
              <a:rPr lang="en-US" dirty="0"/>
              <a:t>Title (Century Gothic 24, dark blue </a:t>
            </a:r>
            <a:r>
              <a:rPr lang="mr-IN" dirty="0"/>
              <a:t>–</a:t>
            </a:r>
            <a:r>
              <a:rPr lang="en-US" dirty="0"/>
              <a:t> bold)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85200" y="1432800"/>
            <a:ext cx="5355200" cy="4586400"/>
          </a:xfrm>
        </p:spPr>
        <p:txBody>
          <a:bodyPr/>
          <a:lstStyle/>
          <a:p>
            <a:r>
              <a:rPr lang="en-US" kern="0" dirty="0"/>
              <a:t>Main Text (</a:t>
            </a:r>
            <a:r>
              <a:rPr lang="en-US" dirty="0"/>
              <a:t>Century Gothic </a:t>
            </a:r>
            <a:r>
              <a:rPr lang="en-US" kern="0" dirty="0"/>
              <a:t>14, black)</a:t>
            </a:r>
          </a:p>
          <a:p>
            <a:pPr lvl="1"/>
            <a:r>
              <a:rPr lang="en-US" kern="0" dirty="0"/>
              <a:t>Level 1 Bullet (</a:t>
            </a:r>
            <a:r>
              <a:rPr lang="en-US" dirty="0"/>
              <a:t>Century Gothic</a:t>
            </a:r>
            <a:r>
              <a:rPr lang="en-US" kern="0" dirty="0"/>
              <a:t> 14, black – mid blue bullet)</a:t>
            </a:r>
          </a:p>
          <a:p>
            <a:pPr lvl="2"/>
            <a:r>
              <a:rPr lang="en-US" kern="0" dirty="0"/>
              <a:t>Level 2 Bullet (</a:t>
            </a:r>
            <a:r>
              <a:rPr lang="en-US" dirty="0"/>
              <a:t>Century Gothic</a:t>
            </a:r>
            <a:r>
              <a:rPr lang="en-US" kern="0" dirty="0"/>
              <a:t> 14, black – mid blue double arrow)</a:t>
            </a:r>
          </a:p>
          <a:p>
            <a:pPr lvl="3"/>
            <a:r>
              <a:rPr lang="en-US" kern="0" dirty="0"/>
              <a:t>Level 3 Bullet (</a:t>
            </a:r>
            <a:r>
              <a:rPr lang="en-US" dirty="0"/>
              <a:t>Century Gothic</a:t>
            </a:r>
            <a:r>
              <a:rPr lang="en-US" kern="0" dirty="0"/>
              <a:t> 12, black – mid blue circle bullet)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440400" y="1432800"/>
            <a:ext cx="5343612" cy="471600"/>
          </a:xfrm>
        </p:spPr>
        <p:txBody>
          <a:bodyPr anchor="ctr"/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 (Century Gothic 16, medium gray </a:t>
            </a:r>
            <a:r>
              <a:rPr lang="mr-IN" dirty="0"/>
              <a:t>–</a:t>
            </a:r>
            <a:r>
              <a:rPr lang="en-US" dirty="0"/>
              <a:t> bold)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6440400" y="1965600"/>
            <a:ext cx="5343525" cy="40536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Content (Graph, Table, Image, etc.)</a:t>
            </a:r>
          </a:p>
        </p:txBody>
      </p:sp>
    </p:spTree>
    <p:extLst>
      <p:ext uri="{BB962C8B-B14F-4D97-AF65-F5344CB8AC3E}">
        <p14:creationId xmlns:p14="http://schemas.microsoft.com/office/powerpoint/2010/main" val="9854371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4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6606294"/>
            <a:ext cx="12192000" cy="254975"/>
          </a:xfrm>
          <a:prstGeom prst="rect">
            <a:avLst/>
          </a:prstGeom>
          <a:gradFill>
            <a:gsLst>
              <a:gs pos="0">
                <a:srgbClr val="202C44"/>
              </a:gs>
              <a:gs pos="100000">
                <a:srgbClr val="4E5C79"/>
              </a:gs>
            </a:gsLst>
            <a:lin ang="0" scaled="0"/>
          </a:gra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8A95AC"/>
              </a:solidFill>
              <a:effectLst/>
              <a:uLnTx/>
              <a:uFillTx/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461" y="6654800"/>
            <a:ext cx="592087" cy="15507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5" y="188913"/>
            <a:ext cx="10629900" cy="105308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Title (Century Gothic 24, dark blue </a:t>
            </a:r>
            <a:r>
              <a:rPr lang="mr-IN" dirty="0"/>
              <a:t>–</a:t>
            </a:r>
            <a:r>
              <a:rPr lang="en-US" dirty="0"/>
              <a:t> bold)</a:t>
            </a:r>
          </a:p>
        </p:txBody>
      </p:sp>
      <p:sp>
        <p:nvSpPr>
          <p:cNvPr id="15" name="Parallelogram 14"/>
          <p:cNvSpPr/>
          <p:nvPr userDrawn="1"/>
        </p:nvSpPr>
        <p:spPr>
          <a:xfrm rot="10800000">
            <a:off x="11810009" y="6606286"/>
            <a:ext cx="381989" cy="254979"/>
          </a:xfrm>
          <a:prstGeom prst="parallelogram">
            <a:avLst>
              <a:gd name="adj" fmla="val 43629"/>
            </a:avLst>
          </a:prstGeom>
          <a:solidFill>
            <a:srgbClr val="202C4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 userDrawn="1"/>
        </p:nvSpPr>
        <p:spPr>
          <a:xfrm rot="10800000">
            <a:off x="11979143" y="6606284"/>
            <a:ext cx="212850" cy="254980"/>
          </a:xfrm>
          <a:prstGeom prst="rect">
            <a:avLst/>
          </a:prstGeom>
          <a:solidFill>
            <a:srgbClr val="202C4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4" name="Text Placeholder 23"/>
          <p:cNvSpPr>
            <a:spLocks noGrp="1"/>
          </p:cNvSpPr>
          <p:nvPr>
            <p:ph type="body" idx="1"/>
          </p:nvPr>
        </p:nvSpPr>
        <p:spPr>
          <a:xfrm>
            <a:off x="381599" y="1436400"/>
            <a:ext cx="11402413" cy="4582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Main Text (Century Gothic 14, black)</a:t>
            </a:r>
          </a:p>
          <a:p>
            <a:pPr lvl="1"/>
            <a:r>
              <a:rPr lang="en-US" dirty="0"/>
              <a:t>Level 1 Bullet (Century Gothic 14, black </a:t>
            </a:r>
            <a:r>
              <a:rPr lang="mr-IN" dirty="0"/>
              <a:t>–</a:t>
            </a:r>
            <a:r>
              <a:rPr lang="en-US" dirty="0"/>
              <a:t> mid blue bullet)</a:t>
            </a:r>
          </a:p>
          <a:p>
            <a:pPr lvl="2"/>
            <a:r>
              <a:rPr lang="en-US" dirty="0"/>
              <a:t>Level 2 Bullet (Century Gothic 14, black </a:t>
            </a:r>
            <a:r>
              <a:rPr lang="mr-IN" dirty="0"/>
              <a:t>–</a:t>
            </a:r>
            <a:r>
              <a:rPr lang="en-US" dirty="0"/>
              <a:t> mid blue double arrow)</a:t>
            </a:r>
          </a:p>
          <a:p>
            <a:pPr lvl="3"/>
            <a:r>
              <a:rPr lang="en-US" dirty="0"/>
              <a:t>Level 3 Bullet (Century Gothic 12, black </a:t>
            </a:r>
            <a:r>
              <a:rPr lang="mr-IN" dirty="0"/>
              <a:t>–</a:t>
            </a:r>
            <a:r>
              <a:rPr lang="en-US" dirty="0"/>
              <a:t> mid blue circle bullet)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dirty="0">
                <a:solidFill>
                  <a:srgbClr val="8A95AC"/>
                </a:solidFill>
                <a:latin typeface="+mn-lt"/>
              </a:rPr>
              <a:t>Copyright ©2017, CEMEX International Holding AG. </a:t>
            </a:r>
            <a:r>
              <a:rPr lang="mr-IN" sz="600" dirty="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 dirty="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11715253" y="6618980"/>
            <a:ext cx="673100" cy="224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3A412D38-D103-C04D-8AAB-EF7259E3EBC4}" type="slidenum">
              <a:rPr lang="en-US" sz="860" smtClean="0">
                <a:solidFill>
                  <a:schemeClr val="bg1"/>
                </a:solidFill>
              </a:rPr>
              <a:pPr algn="ctr"/>
              <a:t>‹#›</a:t>
            </a:fld>
            <a:endParaRPr lang="en-US" sz="860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3099" y="207794"/>
            <a:ext cx="460370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403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marL="0" marR="0" indent="0" algn="l" defTabSz="914400" rtl="0" eaLnBrk="1" fontAlgn="auto" latinLnBrk="0" hangingPunct="1">
        <a:lnSpc>
          <a:spcPct val="100000"/>
        </a:lnSpc>
        <a:spcBef>
          <a:spcPct val="0"/>
        </a:spcBef>
        <a:spcAft>
          <a:spcPts val="300"/>
        </a:spcAft>
        <a:buClrTx/>
        <a:buSzTx/>
        <a:buFontTx/>
        <a:buNone/>
        <a:tabLst/>
        <a:defRPr sz="2400" b="1" kern="1200" baseline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345FB8"/>
        </a:buClr>
        <a:buSzPct val="130000"/>
        <a:buFont typeface="Arial" panose="020B0604020202020204" pitchFamily="34" charset="0"/>
        <a:buNone/>
        <a:tabLst/>
        <a:defRPr sz="14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00050" marR="0" indent="-28575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345FB8"/>
        </a:buClr>
        <a:buSzPct val="130000"/>
        <a:buFont typeface="Arial" panose="020B0604020202020204" pitchFamily="34" charset="0"/>
        <a:buChar char="•"/>
        <a:tabLst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22300" marR="0" indent="-266700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600"/>
        </a:spcAft>
        <a:buClr>
          <a:srgbClr val="345FB8"/>
        </a:buClr>
        <a:buSzPct val="100000"/>
        <a:buFont typeface="Tahoma" panose="020B0604030504040204" pitchFamily="34" charset="0"/>
        <a:buChar char="»"/>
        <a:tabLst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901700" marR="0" indent="-279400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>
          <a:srgbClr val="345FB8"/>
        </a:buClr>
        <a:buSzTx/>
        <a:buFont typeface="Courier New" panose="02070309020205020404" pitchFamily="49" charset="0"/>
        <a:buChar char="o"/>
        <a:tabLst>
          <a:tab pos="3313113" algn="l"/>
        </a:tabLst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>
          <p15:clr>
            <a:srgbClr val="F26B43"/>
          </p15:clr>
        </p15:guide>
        <p15:guide id="2" pos="234">
          <p15:clr>
            <a:srgbClr val="F26B43"/>
          </p15:clr>
        </p15:guide>
        <p15:guide id="3" orient="horz" pos="3793">
          <p15:clr>
            <a:srgbClr val="F26B43"/>
          </p15:clr>
        </p15:guide>
        <p15:guide id="4" pos="742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709BD4D6-B51A-4DBF-BFBB-8C1D4300A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88914"/>
            <a:ext cx="10629900" cy="403270"/>
          </a:xfrm>
        </p:spPr>
        <p:txBody>
          <a:bodyPr/>
          <a:lstStyle/>
          <a:p>
            <a:r>
              <a:rPr lang="es-ES_tradnl" dirty="0">
                <a:solidFill>
                  <a:srgbClr val="FF0000"/>
                </a:solidFill>
              </a:rPr>
              <a:t>Virtual</a:t>
            </a:r>
            <a:r>
              <a:rPr lang="es-ES_tradnl" dirty="0"/>
              <a:t> </a:t>
            </a:r>
            <a:r>
              <a:rPr lang="es-ES_tradnl" dirty="0" err="1"/>
              <a:t>Felt</a:t>
            </a:r>
            <a:r>
              <a:rPr lang="es-ES_tradnl" dirty="0"/>
              <a:t> </a:t>
            </a:r>
            <a:r>
              <a:rPr lang="es-ES_tradnl" dirty="0" err="1"/>
              <a:t>Leadership</a:t>
            </a:r>
            <a:r>
              <a:rPr lang="es-ES_tradnl" dirty="0"/>
              <a:t>…COVID-19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F24144-C454-4F04-925C-34AACBB0FB8A}"/>
              </a:ext>
            </a:extLst>
          </p:cNvPr>
          <p:cNvSpPr txBox="1"/>
          <p:nvPr/>
        </p:nvSpPr>
        <p:spPr>
          <a:xfrm>
            <a:off x="371476" y="763662"/>
            <a:ext cx="7196274" cy="5801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ctr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GB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LINE MANAGERS:</a:t>
            </a:r>
          </a:p>
          <a:p>
            <a:pPr marL="182563" lvl="0" indent="-182563" fontAlgn="ctr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Ownership and “visibility” remain essential</a:t>
            </a:r>
          </a:p>
          <a:p>
            <a:pPr marL="182563" indent="-182563" fontAlgn="ctr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Daily 1-2-1 calls (Reinforce concern)</a:t>
            </a:r>
          </a:p>
          <a:p>
            <a:pPr marL="182563" lvl="0" indent="-182563" fontAlgn="ctr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Weekly Team Skype / ZOOM Calls (Management led H&amp;S discussion / training &amp; preparation for following week)</a:t>
            </a:r>
          </a:p>
          <a:p>
            <a:pPr marL="182563" lvl="0" indent="-182563" fontAlgn="ctr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Personalise central communications</a:t>
            </a:r>
          </a:p>
          <a:p>
            <a:pPr marL="182563" lvl="0" indent="-182563" fontAlgn="ctr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1-2-1 progress updates on local improvement plans, isolation / guarding action plans, etc.</a:t>
            </a:r>
          </a:p>
          <a:p>
            <a:pPr marL="182563" lvl="0" indent="-182563" fontAlgn="ctr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Review details of open / overdue KPI metrics with teams…tidy records and agree priorities</a:t>
            </a:r>
          </a:p>
          <a:p>
            <a:pPr marL="182563" lvl="0" indent="-182563" fontAlgn="ctr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 fontAlgn="ctr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GB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H&amp;S Team</a:t>
            </a:r>
          </a:p>
          <a:p>
            <a:pPr marL="182563" lvl="0" indent="-182563" fontAlgn="ctr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Prepare and support weekly briefings as appropriate</a:t>
            </a:r>
          </a:p>
          <a:p>
            <a:pPr marL="182563" lvl="0" indent="-182563" fontAlgn="ctr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Review overdue Health and Safety Inspection items with line managers</a:t>
            </a:r>
          </a:p>
          <a:p>
            <a:pPr marL="182563" lvl="0" indent="-182563" fontAlgn="ctr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Systematic review of training materials, guidance, arrangements, etc.</a:t>
            </a:r>
          </a:p>
          <a:p>
            <a:pPr marL="182563" lvl="0" indent="-182563" fontAlgn="ctr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Continue to be visible in the field where possible</a:t>
            </a:r>
          </a:p>
          <a:p>
            <a:pPr marL="182563" lvl="0" indent="-182563" fontAlgn="ctr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Incident support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29A52C3-2354-4D9B-B73A-B0A6A94EB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232921"/>
              </p:ext>
            </p:extLst>
          </p:nvPr>
        </p:nvGraphicFramePr>
        <p:xfrm>
          <a:off x="8090263" y="188914"/>
          <a:ext cx="4022824" cy="3002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2824">
                  <a:extLst>
                    <a:ext uri="{9D8B030D-6E8A-4147-A177-3AD203B41FA5}">
                      <a16:colId xmlns:a16="http://schemas.microsoft.com/office/drawing/2014/main" val="3191784069"/>
                    </a:ext>
                  </a:extLst>
                </a:gridCol>
              </a:tblGrid>
              <a:tr h="246916">
                <a:tc>
                  <a:txBody>
                    <a:bodyPr/>
                    <a:lstStyle/>
                    <a:p>
                      <a:r>
                        <a:rPr lang="en-GB" dirty="0"/>
                        <a:t>Typical Daily Discussions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605754"/>
                  </a:ext>
                </a:extLst>
              </a:tr>
              <a:tr h="174899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How are the team and their families</a:t>
                      </a:r>
                    </a:p>
                    <a:p>
                      <a:pPr marL="171450" indent="-1714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COVID-19 protective supplies: soap / sanitiser, masks, gloves</a:t>
                      </a:r>
                    </a:p>
                    <a:p>
                      <a:pPr marL="171450" indent="-1714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Staffing levels v activities</a:t>
                      </a:r>
                    </a:p>
                    <a:p>
                      <a:pPr marL="171450" indent="-1714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Ongoing work, hazards / risks, control measures, competencies and supervision levels</a:t>
                      </a:r>
                    </a:p>
                    <a:p>
                      <a:pPr marL="171450" indent="-1714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Unplanned maintenance / risks</a:t>
                      </a:r>
                    </a:p>
                    <a:p>
                      <a:pPr marL="171450" indent="-1714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Concerns / support requirements</a:t>
                      </a:r>
                    </a:p>
                    <a:p>
                      <a:pPr marL="171450" indent="-1714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638627"/>
                  </a:ext>
                </a:extLst>
              </a:tr>
            </a:tbl>
          </a:graphicData>
        </a:graphic>
      </p:graphicFrame>
      <p:graphicFrame>
        <p:nvGraphicFramePr>
          <p:cNvPr id="14" name="Table 4">
            <a:extLst>
              <a:ext uri="{FF2B5EF4-FFF2-40B4-BE49-F238E27FC236}">
                <a16:creationId xmlns:a16="http://schemas.microsoft.com/office/drawing/2014/main" id="{7D306DCA-85B4-473C-A136-32F6A246ED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524322"/>
              </p:ext>
            </p:extLst>
          </p:nvPr>
        </p:nvGraphicFramePr>
        <p:xfrm>
          <a:off x="8090263" y="3551998"/>
          <a:ext cx="4022824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2824">
                  <a:extLst>
                    <a:ext uri="{9D8B030D-6E8A-4147-A177-3AD203B41FA5}">
                      <a16:colId xmlns:a16="http://schemas.microsoft.com/office/drawing/2014/main" val="3191784069"/>
                    </a:ext>
                  </a:extLst>
                </a:gridCol>
              </a:tblGrid>
              <a:tr h="246916">
                <a:tc>
                  <a:txBody>
                    <a:bodyPr/>
                    <a:lstStyle/>
                    <a:p>
                      <a:r>
                        <a:rPr lang="en-GB" dirty="0"/>
                        <a:t>Typical Weekly Team Discussions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605754"/>
                  </a:ext>
                </a:extLst>
              </a:tr>
              <a:tr h="174899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COVID-19 developments / controls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Resource levels / HR queries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Contingency planning arrangements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Site specific planned work / control measures and any restrictions on activities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H&amp;S briefing / training session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Any support requirements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Invite H&amp;S specialist as appropriate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638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010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5_Custom Design">
  <a:themeElements>
    <a:clrScheme name="CEMEX">
      <a:dk1>
        <a:srgbClr val="000000"/>
      </a:dk1>
      <a:lt1>
        <a:srgbClr val="FFFFFF"/>
      </a:lt1>
      <a:dk2>
        <a:srgbClr val="1E386E"/>
      </a:dk2>
      <a:lt2>
        <a:srgbClr val="345FB8"/>
      </a:lt2>
      <a:accent1>
        <a:srgbClr val="41276C"/>
      </a:accent1>
      <a:accent2>
        <a:srgbClr val="BE223C"/>
      </a:accent2>
      <a:accent3>
        <a:srgbClr val="16A085"/>
      </a:accent3>
      <a:accent4>
        <a:srgbClr val="A8D177"/>
      </a:accent4>
      <a:accent5>
        <a:srgbClr val="FEA045"/>
      </a:accent5>
      <a:accent6>
        <a:srgbClr val="FFD34C"/>
      </a:accent6>
      <a:hlink>
        <a:srgbClr val="003875"/>
      </a:hlink>
      <a:folHlink>
        <a:srgbClr val="3FA9F5"/>
      </a:folHlink>
    </a:clrScheme>
    <a:fontScheme name="Century Gothic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215</Words>
  <Application>Microsoft Office PowerPoint</Application>
  <PresentationFormat>Widescreen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Century Gothic</vt:lpstr>
      <vt:lpstr>Courier New</vt:lpstr>
      <vt:lpstr>Symbol</vt:lpstr>
      <vt:lpstr>Tahoma</vt:lpstr>
      <vt:lpstr>Verdana</vt:lpstr>
      <vt:lpstr>5_Custom Design</vt:lpstr>
      <vt:lpstr>Virtual Felt Leadership…COVID-19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COVID-19…Virtual Felt Leadership</dc:title>
  <dc:creator>Andrew Taylor</dc:creator>
  <cp:lastModifiedBy>Andrew Taylor</cp:lastModifiedBy>
  <cp:revision>4</cp:revision>
  <dcterms:created xsi:type="dcterms:W3CDTF">2020-03-19T21:15:53Z</dcterms:created>
  <dcterms:modified xsi:type="dcterms:W3CDTF">2020-03-21T08:44:34Z</dcterms:modified>
</cp:coreProperties>
</file>